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ppt/tags/tag1.xml" ContentType="application/vnd.openxmlformats-officedocument.presentationml.tags+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59" r:id="rId5"/>
    <p:sldId id="261" r:id="rId6"/>
    <p:sldId id="260" r:id="rId7"/>
    <p:sldId id="262" r:id="rId8"/>
    <p:sldId id="263" r:id="rId9"/>
    <p:sldId id="264" r:id="rId10"/>
  </p:sldIdLst>
  <p:sldSz cx="9144000" cy="6858000" type="screen4x3"/>
  <p:notesSz cx="6858000" cy="9144000"/>
  <p:defaultTextStyle>
    <a:defPPr>
      <a:defRPr lang="en-US"/>
    </a:defPPr>
    <a:lvl1pPr algn="l" rtl="0" fontAlgn="base">
      <a:spcBef>
        <a:spcPct val="0"/>
      </a:spcBef>
      <a:spcAft>
        <a:spcPct val="0"/>
      </a:spcAft>
      <a:defRPr sz="4400" kern="1200">
        <a:solidFill>
          <a:schemeClr val="tx2"/>
        </a:solidFill>
        <a:latin typeface="VNI-Times" pitchFamily="2" charset="0"/>
        <a:ea typeface="+mn-ea"/>
        <a:cs typeface="+mn-cs"/>
      </a:defRPr>
    </a:lvl1pPr>
    <a:lvl2pPr marL="457200" algn="l" rtl="0" fontAlgn="base">
      <a:spcBef>
        <a:spcPct val="0"/>
      </a:spcBef>
      <a:spcAft>
        <a:spcPct val="0"/>
      </a:spcAft>
      <a:defRPr sz="4400" kern="1200">
        <a:solidFill>
          <a:schemeClr val="tx2"/>
        </a:solidFill>
        <a:latin typeface="VNI-Times" pitchFamily="2" charset="0"/>
        <a:ea typeface="+mn-ea"/>
        <a:cs typeface="+mn-cs"/>
      </a:defRPr>
    </a:lvl2pPr>
    <a:lvl3pPr marL="914400" algn="l" rtl="0" fontAlgn="base">
      <a:spcBef>
        <a:spcPct val="0"/>
      </a:spcBef>
      <a:spcAft>
        <a:spcPct val="0"/>
      </a:spcAft>
      <a:defRPr sz="4400" kern="1200">
        <a:solidFill>
          <a:schemeClr val="tx2"/>
        </a:solidFill>
        <a:latin typeface="VNI-Times" pitchFamily="2" charset="0"/>
        <a:ea typeface="+mn-ea"/>
        <a:cs typeface="+mn-cs"/>
      </a:defRPr>
    </a:lvl3pPr>
    <a:lvl4pPr marL="1371600" algn="l" rtl="0" fontAlgn="base">
      <a:spcBef>
        <a:spcPct val="0"/>
      </a:spcBef>
      <a:spcAft>
        <a:spcPct val="0"/>
      </a:spcAft>
      <a:defRPr sz="4400" kern="1200">
        <a:solidFill>
          <a:schemeClr val="tx2"/>
        </a:solidFill>
        <a:latin typeface="VNI-Times" pitchFamily="2" charset="0"/>
        <a:ea typeface="+mn-ea"/>
        <a:cs typeface="+mn-cs"/>
      </a:defRPr>
    </a:lvl4pPr>
    <a:lvl5pPr marL="1828800" algn="l" rtl="0" fontAlgn="base">
      <a:spcBef>
        <a:spcPct val="0"/>
      </a:spcBef>
      <a:spcAft>
        <a:spcPct val="0"/>
      </a:spcAft>
      <a:defRPr sz="4400" kern="1200">
        <a:solidFill>
          <a:schemeClr val="tx2"/>
        </a:solidFill>
        <a:latin typeface="VNI-Times" pitchFamily="2" charset="0"/>
        <a:ea typeface="+mn-ea"/>
        <a:cs typeface="+mn-cs"/>
      </a:defRPr>
    </a:lvl5pPr>
    <a:lvl6pPr marL="2286000" algn="l" defTabSz="914400" rtl="0" eaLnBrk="1" latinLnBrk="0" hangingPunct="1">
      <a:defRPr sz="4400" kern="1200">
        <a:solidFill>
          <a:schemeClr val="tx2"/>
        </a:solidFill>
        <a:latin typeface="VNI-Times" pitchFamily="2" charset="0"/>
        <a:ea typeface="+mn-ea"/>
        <a:cs typeface="+mn-cs"/>
      </a:defRPr>
    </a:lvl6pPr>
    <a:lvl7pPr marL="2743200" algn="l" defTabSz="914400" rtl="0" eaLnBrk="1" latinLnBrk="0" hangingPunct="1">
      <a:defRPr sz="4400" kern="1200">
        <a:solidFill>
          <a:schemeClr val="tx2"/>
        </a:solidFill>
        <a:latin typeface="VNI-Times" pitchFamily="2" charset="0"/>
        <a:ea typeface="+mn-ea"/>
        <a:cs typeface="+mn-cs"/>
      </a:defRPr>
    </a:lvl7pPr>
    <a:lvl8pPr marL="3200400" algn="l" defTabSz="914400" rtl="0" eaLnBrk="1" latinLnBrk="0" hangingPunct="1">
      <a:defRPr sz="4400" kern="1200">
        <a:solidFill>
          <a:schemeClr val="tx2"/>
        </a:solidFill>
        <a:latin typeface="VNI-Times" pitchFamily="2" charset="0"/>
        <a:ea typeface="+mn-ea"/>
        <a:cs typeface="+mn-cs"/>
      </a:defRPr>
    </a:lvl8pPr>
    <a:lvl9pPr marL="3657600" algn="l" defTabSz="914400" rtl="0" eaLnBrk="1" latinLnBrk="0" hangingPunct="1">
      <a:defRPr sz="4400" kern="1200">
        <a:solidFill>
          <a:schemeClr val="tx2"/>
        </a:solidFill>
        <a:latin typeface="VNI-Times" pitchFamily="2"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allowPng="1" imgSz="1024x768" encoding="windows-1252"/>
  <p:showPr showNarration="1">
    <p:present/>
    <p:sldAll/>
    <p:penClr>
      <a:srgbClr val="FF0000"/>
    </p:penClr>
  </p:showPr>
  <p:clrMru>
    <a:srgbClr val="EAEAEA"/>
    <a:srgbClr val="CCFFCC"/>
    <a:srgbClr val="9933FF"/>
    <a:srgbClr val="66FFFF"/>
    <a:srgbClr val="0000FF"/>
    <a:srgbClr val="FF3300"/>
    <a:srgbClr val="FFFF99"/>
    <a:srgbClr val="FF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444" autoAdjust="0"/>
  </p:normalViewPr>
  <p:slideViewPr>
    <p:cSldViewPr>
      <p:cViewPr varScale="1">
        <p:scale>
          <a:sx n="41" d="100"/>
          <a:sy n="41" d="100"/>
        </p:scale>
        <p:origin x="-1308"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chemeClr val="tx1"/>
                </a:solidFill>
                <a:latin typeface="Arial" charset="0"/>
              </a:defRPr>
            </a:lvl1pPr>
          </a:lstStyle>
          <a:p>
            <a:pPr>
              <a:defRPr/>
            </a:pPr>
            <a:endParaRPr lang="en-US"/>
          </a:p>
        </p:txBody>
      </p:sp>
      <p:sp>
        <p:nvSpPr>
          <p:cNvPr id="2457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Arial" charset="0"/>
              </a:defRPr>
            </a:lvl1pPr>
          </a:lstStyle>
          <a:p>
            <a:pPr>
              <a:defRPr/>
            </a:pPr>
            <a:endParaRPr lang="en-US"/>
          </a:p>
        </p:txBody>
      </p:sp>
      <p:sp>
        <p:nvSpPr>
          <p:cNvPr id="11268"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458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458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chemeClr val="tx1"/>
                </a:solidFill>
                <a:latin typeface="Arial" charset="0"/>
              </a:defRPr>
            </a:lvl1pPr>
          </a:lstStyle>
          <a:p>
            <a:pPr>
              <a:defRPr/>
            </a:pPr>
            <a:endParaRPr lang="en-US"/>
          </a:p>
        </p:txBody>
      </p:sp>
      <p:sp>
        <p:nvSpPr>
          <p:cNvPr id="2458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Arial" charset="0"/>
              </a:defRPr>
            </a:lvl1pPr>
          </a:lstStyle>
          <a:p>
            <a:pPr>
              <a:defRPr/>
            </a:pPr>
            <a:fld id="{A78AE878-EE3C-4589-B53D-F10E9818ED28}"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2.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2.wav"/></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3.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3.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4.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5.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6.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7.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8.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9.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0.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77E4AEF-AB0E-4AAB-B394-0DB669DD8007}" type="slidenum">
              <a:rPr lang="en-US"/>
              <a:pPr>
                <a:defRPr/>
              </a:pPr>
              <a:t>‹#›</a:t>
            </a:fld>
            <a:endParaRPr lang="en-US"/>
          </a:p>
        </p:txBody>
      </p:sp>
    </p:spTree>
  </p:cSld>
  <p:clrMapOvr>
    <a:masterClrMapping/>
  </p:clrMapOvr>
  <p:transition spd="slow" advTm="0">
    <p:wheel spokes="8"/>
    <p:sndAc>
      <p:stSnd>
        <p:snd r:embed="rId1" name="chimes.wav" builtIn="1"/>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CCCC306-5F54-4212-A757-548569C0F747}" type="slidenum">
              <a:rPr lang="en-US"/>
              <a:pPr>
                <a:defRPr/>
              </a:pPr>
              <a:t>‹#›</a:t>
            </a:fld>
            <a:endParaRPr lang="en-US"/>
          </a:p>
        </p:txBody>
      </p:sp>
    </p:spTree>
  </p:cSld>
  <p:clrMapOvr>
    <a:masterClrMapping/>
  </p:clrMapOvr>
  <p:transition spd="slow" advTm="0">
    <p:wheel spokes="8"/>
    <p:sndAc>
      <p:stSnd>
        <p:snd r:embed="rId1" name="chimes.wav" builtIn="1"/>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3CE76B6-3E91-4394-9790-3A5286892DC5}" type="slidenum">
              <a:rPr lang="en-US"/>
              <a:pPr>
                <a:defRPr/>
              </a:pPr>
              <a:t>‹#›</a:t>
            </a:fld>
            <a:endParaRPr lang="en-US"/>
          </a:p>
        </p:txBody>
      </p:sp>
    </p:spTree>
  </p:cSld>
  <p:clrMapOvr>
    <a:masterClrMapping/>
  </p:clrMapOvr>
  <p:transition spd="slow" advTm="0">
    <p:wheel spokes="8"/>
    <p:sndAc>
      <p:stSnd>
        <p:snd r:embed="rId1" name="chimes.wav" builtIn="1"/>
      </p:stSnd>
    </p:sndAc>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6D937140-9AAC-4A7C-AF74-0A3A4711A460}" type="slidenum">
              <a:rPr lang="en-US"/>
              <a:pPr>
                <a:defRPr/>
              </a:pPr>
              <a:t>‹#›</a:t>
            </a:fld>
            <a:endParaRPr lang="en-US"/>
          </a:p>
        </p:txBody>
      </p:sp>
    </p:spTree>
  </p:cSld>
  <p:clrMapOvr>
    <a:masterClrMapping/>
  </p:clrMapOvr>
  <p:transition spd="slow" advTm="0">
    <p:wheel spokes="8"/>
    <p:sndAc>
      <p:stSnd>
        <p:snd r:embed="rId1" name="chimes.wav" builtIn="1"/>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9B537EA-06B9-454C-AA1F-A85B1FEEA8C9}" type="slidenum">
              <a:rPr lang="en-US"/>
              <a:pPr>
                <a:defRPr/>
              </a:pPr>
              <a:t>‹#›</a:t>
            </a:fld>
            <a:endParaRPr lang="en-US"/>
          </a:p>
        </p:txBody>
      </p:sp>
    </p:spTree>
  </p:cSld>
  <p:clrMapOvr>
    <a:masterClrMapping/>
  </p:clrMapOvr>
  <p:transition spd="slow" advTm="0">
    <p:wheel spokes="8"/>
    <p:sndAc>
      <p:stSnd>
        <p:snd r:embed="rId1" name="chimes.wav" builtIn="1"/>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78FFAA0-0D34-418D-928B-6120D7E74FA4}" type="slidenum">
              <a:rPr lang="en-US"/>
              <a:pPr>
                <a:defRPr/>
              </a:pPr>
              <a:t>‹#›</a:t>
            </a:fld>
            <a:endParaRPr lang="en-US"/>
          </a:p>
        </p:txBody>
      </p:sp>
    </p:spTree>
  </p:cSld>
  <p:clrMapOvr>
    <a:masterClrMapping/>
  </p:clrMapOvr>
  <p:transition spd="slow" advTm="0">
    <p:wheel spokes="8"/>
    <p:sndAc>
      <p:stSnd>
        <p:snd r:embed="rId1" name="chimes.wav" builtIn="1"/>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1316D34-DF0C-41A4-BF29-1582154F06FC}" type="slidenum">
              <a:rPr lang="en-US"/>
              <a:pPr>
                <a:defRPr/>
              </a:pPr>
              <a:t>‹#›</a:t>
            </a:fld>
            <a:endParaRPr lang="en-US"/>
          </a:p>
        </p:txBody>
      </p:sp>
    </p:spTree>
  </p:cSld>
  <p:clrMapOvr>
    <a:masterClrMapping/>
  </p:clrMapOvr>
  <p:transition spd="slow" advTm="0">
    <p:wheel spokes="8"/>
    <p:sndAc>
      <p:stSnd>
        <p:snd r:embed="rId1" name="chimes.wav" builtIn="1"/>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9C138E2F-164C-4948-8FCC-6578F2243BA1}" type="slidenum">
              <a:rPr lang="en-US"/>
              <a:pPr>
                <a:defRPr/>
              </a:pPr>
              <a:t>‹#›</a:t>
            </a:fld>
            <a:endParaRPr lang="en-US"/>
          </a:p>
        </p:txBody>
      </p:sp>
    </p:spTree>
  </p:cSld>
  <p:clrMapOvr>
    <a:masterClrMapping/>
  </p:clrMapOvr>
  <p:transition spd="slow" advTm="0">
    <p:wheel spokes="8"/>
    <p:sndAc>
      <p:stSnd>
        <p:snd r:embed="rId1" name="chimes.wav" builtIn="1"/>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C4B6E3A4-3D71-4FEB-ABCD-EF8BDF4C952C}" type="slidenum">
              <a:rPr lang="en-US"/>
              <a:pPr>
                <a:defRPr/>
              </a:pPr>
              <a:t>‹#›</a:t>
            </a:fld>
            <a:endParaRPr lang="en-US"/>
          </a:p>
        </p:txBody>
      </p:sp>
    </p:spTree>
  </p:cSld>
  <p:clrMapOvr>
    <a:masterClrMapping/>
  </p:clrMapOvr>
  <p:transition spd="slow" advTm="0">
    <p:wheel spokes="8"/>
    <p:sndAc>
      <p:stSnd>
        <p:snd r:embed="rId1" name="chimes.wav" builtIn="1"/>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86654E0-02ED-4190-BD10-68D1A5FDAF3D}" type="slidenum">
              <a:rPr lang="en-US"/>
              <a:pPr>
                <a:defRPr/>
              </a:pPr>
              <a:t>‹#›</a:t>
            </a:fld>
            <a:endParaRPr lang="en-US"/>
          </a:p>
        </p:txBody>
      </p:sp>
    </p:spTree>
  </p:cSld>
  <p:clrMapOvr>
    <a:masterClrMapping/>
  </p:clrMapOvr>
  <p:transition spd="slow" advTm="0">
    <p:wheel spokes="8"/>
    <p:sndAc>
      <p:stSnd>
        <p:snd r:embed="rId1" name="chimes.wav" builtIn="1"/>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CED941E-E75F-4856-BEF1-02B02888373A}" type="slidenum">
              <a:rPr lang="en-US"/>
              <a:pPr>
                <a:defRPr/>
              </a:pPr>
              <a:t>‹#›</a:t>
            </a:fld>
            <a:endParaRPr lang="en-US"/>
          </a:p>
        </p:txBody>
      </p:sp>
    </p:spTree>
  </p:cSld>
  <p:clrMapOvr>
    <a:masterClrMapping/>
  </p:clrMapOvr>
  <p:transition spd="slow" advTm="0">
    <p:wheel spokes="8"/>
    <p:sndAc>
      <p:stSnd>
        <p:snd r:embed="rId1" name="chimes.wav" builtIn="1"/>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627C1CA-CF08-4889-8257-9E0394EC0B8E}" type="slidenum">
              <a:rPr lang="en-US"/>
              <a:pPr>
                <a:defRPr/>
              </a:pPr>
              <a:t>‹#›</a:t>
            </a:fld>
            <a:endParaRPr lang="en-US"/>
          </a:p>
        </p:txBody>
      </p:sp>
    </p:spTree>
  </p:cSld>
  <p:clrMapOvr>
    <a:masterClrMapping/>
  </p:clrMapOvr>
  <p:transition spd="slow" advTm="0">
    <p:wheel spokes="8"/>
    <p:sndAc>
      <p:stSnd>
        <p:snd r:embed="rId1" name="chimes.wav" builtIn="1"/>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audio" Target="../media/audio1.wav"/></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chemeClr val="tx1"/>
                </a:solidFill>
                <a:latin typeface="+mn-lt"/>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chemeClr val="tx1"/>
                </a:solidFill>
                <a:latin typeface="+mn-lt"/>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chemeClr val="tx1"/>
                </a:solidFill>
                <a:latin typeface="+mn-lt"/>
              </a:defRPr>
            </a:lvl1pPr>
          </a:lstStyle>
          <a:p>
            <a:pPr>
              <a:defRPr/>
            </a:pPr>
            <a:fld id="{1E2E19E7-A39C-4219-9A21-76F4AD79FDE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slow" advTm="0">
    <p:wheel spokes="8"/>
    <p:sndAc>
      <p:stSnd>
        <p:snd r:embed="rId14" name="chimes.wav" builtIn="1"/>
      </p:stSnd>
    </p:sndAc>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audio" Target="file:///E:\luu\Giao%20an%20PowerPoint\Dong%20mau%20Lac%20Hong%20(Dan%20Truong).wav" TargetMode="External"/><Relationship Id="rId1" Type="http://schemas.openxmlformats.org/officeDocument/2006/relationships/tags" Target="../tags/tag1.xml"/><Relationship Id="rId5" Type="http://schemas.openxmlformats.org/officeDocument/2006/relationships/image" Target="../media/image2.png"/><Relationship Id="rId4" Type="http://schemas.openxmlformats.org/officeDocument/2006/relationships/audio" Target="../media/audio1.wav"/></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audio" Target="../media/audio1.wav"/><Relationship Id="rId1" Type="http://schemas.openxmlformats.org/officeDocument/2006/relationships/slideLayout" Target="../slideLayouts/slideLayout6.xml"/><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audio" Target="../media/audio1.wav"/><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1.xml"/><Relationship Id="rId1" Type="http://schemas.openxmlformats.org/officeDocument/2006/relationships/audio" Target="file:///E:\luu\Giao%20an%20PowerPoint\Dong%20mau%20Lac%20Hong%20(Dan%20Truong).wav" TargetMode="External"/><Relationship Id="rId6" Type="http://schemas.openxmlformats.org/officeDocument/2006/relationships/image" Target="../media/image6.jpeg"/><Relationship Id="rId5" Type="http://schemas.openxmlformats.org/officeDocument/2006/relationships/image" Target="../media/image2.png"/><Relationship Id="rId4"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3"/>
          <p:cNvSpPr>
            <a:spLocks noGrp="1" noChangeArrowheads="1"/>
          </p:cNvSpPr>
          <p:nvPr>
            <p:ph type="subTitle" idx="1"/>
          </p:nvPr>
        </p:nvSpPr>
        <p:spPr>
          <a:xfrm>
            <a:off x="1371600" y="2095500"/>
            <a:ext cx="1752600" cy="762000"/>
          </a:xfrm>
        </p:spPr>
        <p:txBody>
          <a:bodyPr/>
          <a:lstStyle/>
          <a:p>
            <a:pPr eaLnBrk="1" hangingPunct="1"/>
            <a:r>
              <a:rPr lang="en-US" smtClean="0"/>
              <a:t>Bài dạy: </a:t>
            </a:r>
          </a:p>
        </p:txBody>
      </p:sp>
      <p:sp>
        <p:nvSpPr>
          <p:cNvPr id="2051" name="Text Box 5"/>
          <p:cNvSpPr txBox="1">
            <a:spLocks noChangeArrowheads="1"/>
          </p:cNvSpPr>
          <p:nvPr/>
        </p:nvSpPr>
        <p:spPr bwMode="auto">
          <a:xfrm>
            <a:off x="2495550" y="1181100"/>
            <a:ext cx="4267200" cy="762000"/>
          </a:xfrm>
          <a:prstGeom prst="rect">
            <a:avLst/>
          </a:prstGeom>
          <a:noFill/>
          <a:ln w="9525">
            <a:noFill/>
            <a:miter lim="800000"/>
            <a:headEnd/>
            <a:tailEnd/>
          </a:ln>
        </p:spPr>
        <p:txBody>
          <a:bodyPr>
            <a:spAutoFit/>
          </a:bodyPr>
          <a:lstStyle/>
          <a:p>
            <a:pPr algn="ctr">
              <a:spcBef>
                <a:spcPct val="50000"/>
              </a:spcBef>
            </a:pPr>
            <a:r>
              <a:rPr lang="en-US">
                <a:solidFill>
                  <a:srgbClr val="FF00FF"/>
                </a:solidFill>
                <a:latin typeface="Arial" charset="0"/>
              </a:rPr>
              <a:t>TẬP ĐỌC</a:t>
            </a:r>
          </a:p>
        </p:txBody>
      </p:sp>
      <p:sp>
        <p:nvSpPr>
          <p:cNvPr id="2052" name="Rectangle 7"/>
          <p:cNvSpPr>
            <a:spLocks noChangeArrowheads="1"/>
          </p:cNvSpPr>
          <p:nvPr/>
        </p:nvSpPr>
        <p:spPr bwMode="auto">
          <a:xfrm>
            <a:off x="171450" y="4572000"/>
            <a:ext cx="184150" cy="366713"/>
          </a:xfrm>
          <a:prstGeom prst="rect">
            <a:avLst/>
          </a:prstGeom>
          <a:noFill/>
          <a:ln w="9525">
            <a:noFill/>
            <a:miter lim="800000"/>
            <a:headEnd/>
            <a:tailEnd/>
          </a:ln>
        </p:spPr>
        <p:txBody>
          <a:bodyPr wrap="none">
            <a:spAutoFit/>
          </a:bodyPr>
          <a:lstStyle/>
          <a:p>
            <a:pPr>
              <a:spcBef>
                <a:spcPct val="50000"/>
              </a:spcBef>
            </a:pPr>
            <a:endParaRPr lang="en-US" sz="1800">
              <a:solidFill>
                <a:srgbClr val="FF0000"/>
              </a:solidFill>
              <a:latin typeface="Arial" charset="0"/>
            </a:endParaRPr>
          </a:p>
        </p:txBody>
      </p:sp>
      <p:sp>
        <p:nvSpPr>
          <p:cNvPr id="2" name="Text Box 4" descr="BACK-077"/>
          <p:cNvSpPr txBox="1">
            <a:spLocks noChangeArrowheads="1"/>
          </p:cNvSpPr>
          <p:nvPr/>
        </p:nvSpPr>
        <p:spPr bwMode="auto">
          <a:xfrm>
            <a:off x="1295400" y="3200400"/>
            <a:ext cx="7239000" cy="762000"/>
          </a:xfrm>
          <a:prstGeom prst="rect">
            <a:avLst/>
          </a:prstGeom>
          <a:noFill/>
          <a:ln w="9525">
            <a:noFill/>
            <a:miter lim="800000"/>
            <a:headEnd/>
            <a:tailEnd/>
          </a:ln>
        </p:spPr>
        <p:txBody>
          <a:bodyPr>
            <a:spAutoFit/>
          </a:bodyPr>
          <a:lstStyle/>
          <a:p>
            <a:pPr algn="ctr">
              <a:spcBef>
                <a:spcPct val="50000"/>
              </a:spcBef>
            </a:pPr>
            <a:r>
              <a:rPr lang="en-US">
                <a:solidFill>
                  <a:srgbClr val="FF0000"/>
                </a:solidFill>
                <a:latin typeface="Arial" charset="0"/>
              </a:rPr>
              <a:t>Nghìn n</a:t>
            </a:r>
            <a:r>
              <a:rPr lang="vi-VN">
                <a:solidFill>
                  <a:srgbClr val="FF0000"/>
                </a:solidFill>
                <a:latin typeface="Arial" charset="0"/>
              </a:rPr>
              <a:t>ă</a:t>
            </a:r>
            <a:r>
              <a:rPr lang="en-US">
                <a:solidFill>
                  <a:srgbClr val="FF0000"/>
                </a:solidFill>
                <a:latin typeface="Arial" charset="0"/>
              </a:rPr>
              <a:t>m v</a:t>
            </a:r>
            <a:r>
              <a:rPr lang="vi-VN">
                <a:solidFill>
                  <a:srgbClr val="FF0000"/>
                </a:solidFill>
                <a:latin typeface="Arial" charset="0"/>
              </a:rPr>
              <a:t>ă</a:t>
            </a:r>
            <a:r>
              <a:rPr lang="en-US">
                <a:solidFill>
                  <a:srgbClr val="FF0000"/>
                </a:solidFill>
                <a:latin typeface="Arial" charset="0"/>
              </a:rPr>
              <a:t>n hiến</a:t>
            </a:r>
          </a:p>
        </p:txBody>
      </p:sp>
      <p:pic>
        <p:nvPicPr>
          <p:cNvPr id="2059" name="Dong mau Lac Hong (Dan Truong).wav">
            <a:hlinkClick r:id="" action="ppaction://media"/>
          </p:cNvPr>
          <p:cNvPicPr>
            <a:picLocks noRot="1" noChangeAspect="1" noChangeArrowheads="1"/>
          </p:cNvPicPr>
          <p:nvPr>
            <a:audioFile r:link="rId2"/>
          </p:nvPr>
        </p:nvPicPr>
        <p:blipFill>
          <a:blip r:embed="rId5"/>
          <a:srcRect/>
          <a:stretch>
            <a:fillRect/>
          </a:stretch>
        </p:blipFill>
        <p:spPr bwMode="auto">
          <a:xfrm>
            <a:off x="457200" y="6419850"/>
            <a:ext cx="304800" cy="304800"/>
          </a:xfrm>
          <a:prstGeom prst="rect">
            <a:avLst/>
          </a:prstGeom>
          <a:noFill/>
          <a:ln w="9525">
            <a:noFill/>
            <a:miter lim="800000"/>
            <a:headEnd/>
            <a:tailEnd/>
          </a:ln>
        </p:spPr>
      </p:pic>
    </p:spTree>
    <p:custDataLst>
      <p:tags r:id="rId1"/>
    </p:custDataLst>
  </p:cSld>
  <p:clrMapOvr>
    <a:masterClrMapping/>
  </p:clrMapOvr>
  <p:transition spd="slow">
    <p:wheel spokes="8"/>
    <p:sndAc>
      <p:stSnd>
        <p:snd r:embed="rId4" name="chimes.wav" builtIn="1"/>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9"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3000" fill="hold"/>
                                        <p:tgtEl>
                                          <p:spTgt spid="2"/>
                                        </p:tgtEl>
                                        <p:attrNameLst>
                                          <p:attrName>ppt_w</p:attrName>
                                        </p:attrNameLst>
                                      </p:cBhvr>
                                      <p:tavLst>
                                        <p:tav tm="0" fmla="#ppt_w*sin(2.5*pi*$)">
                                          <p:val>
                                            <p:fltVal val="0"/>
                                          </p:val>
                                        </p:tav>
                                        <p:tav tm="100000">
                                          <p:val>
                                            <p:fltVal val="1"/>
                                          </p:val>
                                        </p:tav>
                                      </p:tavLst>
                                    </p:anim>
                                    <p:anim calcmode="lin" valueType="num">
                                      <p:cBhvr>
                                        <p:cTn id="8" dur="3000" fill="hold"/>
                                        <p:tgtEl>
                                          <p:spTgt spid="2"/>
                                        </p:tgtEl>
                                        <p:attrNameLst>
                                          <p:attrName>ppt_h</p:attrName>
                                        </p:attrNameLst>
                                      </p:cBhvr>
                                      <p:tavLst>
                                        <p:tav tm="0">
                                          <p:val>
                                            <p:strVal val="#ppt_h"/>
                                          </p:val>
                                        </p:tav>
                                        <p:tav tm="100000">
                                          <p:val>
                                            <p:strVal val="#ppt_h"/>
                                          </p:val>
                                        </p:tav>
                                      </p:tavLst>
                                    </p:anim>
                                  </p:childTnLst>
                                </p:cTn>
                              </p:par>
                            </p:childTnLst>
                          </p:cTn>
                        </p:par>
                        <p:par>
                          <p:cTn id="9" fill="hold" nodeType="afterGroup">
                            <p:stCondLst>
                              <p:cond delay="3000"/>
                            </p:stCondLst>
                            <p:childTnLst>
                              <p:par>
                                <p:cTn id="10" presetID="1" presetClass="mediacall" presetSubtype="0" fill="hold" nodeType="afterEffect">
                                  <p:stCondLst>
                                    <p:cond delay="0"/>
                                  </p:stCondLst>
                                  <p:childTnLst>
                                    <p:cmd type="call" cmd="playFrom(0.0)">
                                      <p:cBhvr>
                                        <p:cTn id="11" dur="31709" fill="hold"/>
                                        <p:tgtEl>
                                          <p:spTgt spid="2059"/>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12" fill="hold" display="0">
                  <p:stCondLst>
                    <p:cond delay="indefinite"/>
                  </p:stCondLst>
                  <p:endCondLst>
                    <p:cond evt="onNext" delay="0">
                      <p:tgtEl>
                        <p:sldTgt/>
                      </p:tgtEl>
                    </p:cond>
                    <p:cond evt="onPrev" delay="0">
                      <p:tgtEl>
                        <p:sldTgt/>
                      </p:tgtEl>
                    </p:cond>
                    <p:cond evt="onStopAudio" delay="0">
                      <p:tgtEl>
                        <p:sldTgt/>
                      </p:tgtEl>
                    </p:cond>
                  </p:endCondLst>
                </p:cTn>
                <p:tgtEl>
                  <p:spTgt spid="2059"/>
                </p:tgtEl>
              </p:cMediaNode>
            </p:audio>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tile tx="0" ty="0" sx="100000" sy="100000" flip="none" algn="tl"/>
        </a:blipFill>
        <a:effectLst/>
      </p:bgPr>
    </p:bg>
    <p:spTree>
      <p:nvGrpSpPr>
        <p:cNvPr id="1" name=""/>
        <p:cNvGrpSpPr/>
        <p:nvPr/>
      </p:nvGrpSpPr>
      <p:grpSpPr>
        <a:xfrm>
          <a:off x="0" y="0"/>
          <a:ext cx="0" cy="0"/>
          <a:chOff x="0" y="0"/>
          <a:chExt cx="0" cy="0"/>
        </a:xfrm>
      </p:grpSpPr>
      <p:sp>
        <p:nvSpPr>
          <p:cNvPr id="3074" name="Rectangle 5"/>
          <p:cNvSpPr>
            <a:spLocks noChangeArrowheads="1"/>
          </p:cNvSpPr>
          <p:nvPr/>
        </p:nvSpPr>
        <p:spPr bwMode="auto">
          <a:xfrm>
            <a:off x="609600" y="304800"/>
            <a:ext cx="2819400" cy="533400"/>
          </a:xfrm>
          <a:prstGeom prst="rect">
            <a:avLst/>
          </a:prstGeom>
          <a:noFill/>
          <a:ln w="9525">
            <a:noFill/>
            <a:miter lim="800000"/>
            <a:headEnd/>
            <a:tailEnd/>
          </a:ln>
        </p:spPr>
        <p:txBody>
          <a:bodyPr wrap="none" anchor="ctr"/>
          <a:lstStyle/>
          <a:p>
            <a:pPr marL="457200" indent="-457200" algn="ctr">
              <a:buFontTx/>
              <a:buAutoNum type="romanUcPeriod"/>
            </a:pPr>
            <a:r>
              <a:rPr lang="en-US" sz="2400" b="1">
                <a:solidFill>
                  <a:srgbClr val="0000FF"/>
                </a:solidFill>
                <a:latin typeface="Arial" charset="0"/>
              </a:rPr>
              <a:t>KIỂM TRA BÀI CŨ</a:t>
            </a:r>
          </a:p>
        </p:txBody>
      </p:sp>
      <p:sp>
        <p:nvSpPr>
          <p:cNvPr id="4102" name="Rectangle 6"/>
          <p:cNvSpPr>
            <a:spLocks noChangeArrowheads="1"/>
          </p:cNvSpPr>
          <p:nvPr/>
        </p:nvSpPr>
        <p:spPr bwMode="auto">
          <a:xfrm>
            <a:off x="1828800" y="762000"/>
            <a:ext cx="5867400" cy="609600"/>
          </a:xfrm>
          <a:prstGeom prst="rect">
            <a:avLst/>
          </a:prstGeom>
          <a:noFill/>
          <a:ln w="9525">
            <a:noFill/>
            <a:miter lim="800000"/>
            <a:headEnd/>
            <a:tailEnd/>
          </a:ln>
        </p:spPr>
        <p:txBody>
          <a:bodyPr wrap="none" anchor="ctr"/>
          <a:lstStyle/>
          <a:p>
            <a:pPr marL="342900" indent="-342900"/>
            <a:r>
              <a:rPr lang="en-US" sz="3200">
                <a:solidFill>
                  <a:srgbClr val="FF0000"/>
                </a:solidFill>
                <a:latin typeface="Arial" charset="0"/>
              </a:rPr>
              <a:t>Quang cảnh làng mạc ngày mùa</a:t>
            </a:r>
          </a:p>
        </p:txBody>
      </p:sp>
      <p:sp>
        <p:nvSpPr>
          <p:cNvPr id="4103" name="Rectangle 7"/>
          <p:cNvSpPr>
            <a:spLocks noChangeArrowheads="1"/>
          </p:cNvSpPr>
          <p:nvPr/>
        </p:nvSpPr>
        <p:spPr bwMode="auto">
          <a:xfrm>
            <a:off x="533400" y="1238250"/>
            <a:ext cx="8210550" cy="609600"/>
          </a:xfrm>
          <a:prstGeom prst="rect">
            <a:avLst/>
          </a:prstGeom>
          <a:noFill/>
          <a:ln w="9525">
            <a:noFill/>
            <a:miter lim="800000"/>
            <a:headEnd/>
            <a:tailEnd/>
          </a:ln>
        </p:spPr>
        <p:txBody>
          <a:bodyPr wrap="none" anchor="ctr"/>
          <a:lstStyle/>
          <a:p>
            <a:pPr marL="342900" indent="-342900"/>
            <a:r>
              <a:rPr lang="en-US" sz="2800">
                <a:solidFill>
                  <a:schemeClr val="tx1"/>
                </a:solidFill>
                <a:latin typeface="Arial" charset="0"/>
              </a:rPr>
              <a:t>Em hãy </a:t>
            </a:r>
            <a:r>
              <a:rPr lang="vi-VN" sz="2800">
                <a:solidFill>
                  <a:schemeClr val="tx1"/>
                </a:solidFill>
                <a:latin typeface="Arial" charset="0"/>
              </a:rPr>
              <a:t>đ</a:t>
            </a:r>
            <a:r>
              <a:rPr lang="en-US" sz="2800">
                <a:solidFill>
                  <a:schemeClr val="tx1"/>
                </a:solidFill>
                <a:latin typeface="Arial" charset="0"/>
              </a:rPr>
              <a:t>ọc lại bài: “Quang cảnh làng mạc ngày mùa”</a:t>
            </a:r>
          </a:p>
        </p:txBody>
      </p:sp>
      <p:sp>
        <p:nvSpPr>
          <p:cNvPr id="4104" name="Text Box 8"/>
          <p:cNvSpPr txBox="1">
            <a:spLocks noChangeArrowheads="1"/>
          </p:cNvSpPr>
          <p:nvPr/>
        </p:nvSpPr>
        <p:spPr bwMode="auto">
          <a:xfrm>
            <a:off x="685800" y="1828800"/>
            <a:ext cx="7848600" cy="954088"/>
          </a:xfrm>
          <a:prstGeom prst="rect">
            <a:avLst/>
          </a:prstGeom>
          <a:noFill/>
          <a:ln w="9525">
            <a:noFill/>
            <a:miter lim="800000"/>
            <a:headEnd/>
            <a:tailEnd/>
          </a:ln>
        </p:spPr>
        <p:txBody>
          <a:bodyPr>
            <a:spAutoFit/>
          </a:bodyPr>
          <a:lstStyle/>
          <a:p>
            <a:pPr>
              <a:spcBef>
                <a:spcPct val="50000"/>
              </a:spcBef>
              <a:buFontTx/>
              <a:buAutoNum type="arabicPeriod"/>
              <a:tabLst>
                <a:tab pos="514350" algn="l"/>
              </a:tabLst>
            </a:pPr>
            <a:r>
              <a:rPr lang="en-US" sz="2800" b="1">
                <a:solidFill>
                  <a:schemeClr val="hlink"/>
                </a:solidFill>
                <a:latin typeface="Arial" charset="0"/>
              </a:rPr>
              <a:t> Em hãy kể tên những sự vật trong bài có </a:t>
            </a:r>
            <a:r>
              <a:rPr lang="en-US" sz="2800" b="1">
                <a:solidFill>
                  <a:srgbClr val="FF0000"/>
                </a:solidFill>
                <a:latin typeface="Arial" charset="0"/>
              </a:rPr>
              <a:t>màu vàng</a:t>
            </a:r>
            <a:r>
              <a:rPr lang="en-US" sz="2800" b="1">
                <a:solidFill>
                  <a:schemeClr val="hlink"/>
                </a:solidFill>
                <a:latin typeface="Arial" charset="0"/>
              </a:rPr>
              <a:t> và </a:t>
            </a:r>
            <a:r>
              <a:rPr lang="en-US" sz="2800" b="1">
                <a:solidFill>
                  <a:srgbClr val="FF0000"/>
                </a:solidFill>
                <a:latin typeface="Arial" charset="0"/>
              </a:rPr>
              <a:t>từ chỉ màu vàng </a:t>
            </a:r>
            <a:r>
              <a:rPr lang="vi-VN" sz="2800" b="1">
                <a:solidFill>
                  <a:srgbClr val="FF0000"/>
                </a:solidFill>
                <a:latin typeface="Arial" charset="0"/>
              </a:rPr>
              <a:t>đ</a:t>
            </a:r>
            <a:r>
              <a:rPr lang="en-US" sz="2800" b="1">
                <a:solidFill>
                  <a:srgbClr val="FF0000"/>
                </a:solidFill>
                <a:latin typeface="Arial" charset="0"/>
              </a:rPr>
              <a:t>ó</a:t>
            </a:r>
            <a:r>
              <a:rPr lang="en-US" sz="2800" b="1">
                <a:solidFill>
                  <a:schemeClr val="hlink"/>
                </a:solidFill>
                <a:latin typeface="Arial" charset="0"/>
              </a:rPr>
              <a:t>?</a:t>
            </a:r>
          </a:p>
        </p:txBody>
      </p:sp>
      <p:sp>
        <p:nvSpPr>
          <p:cNvPr id="4105" name="Text Box 9"/>
          <p:cNvSpPr txBox="1">
            <a:spLocks noChangeArrowheads="1"/>
          </p:cNvSpPr>
          <p:nvPr/>
        </p:nvSpPr>
        <p:spPr bwMode="auto">
          <a:xfrm>
            <a:off x="228600" y="2819400"/>
            <a:ext cx="8610600" cy="3600450"/>
          </a:xfrm>
          <a:prstGeom prst="rect">
            <a:avLst/>
          </a:prstGeom>
          <a:noFill/>
          <a:ln w="9525">
            <a:noFill/>
            <a:miter lim="800000"/>
            <a:headEnd/>
            <a:tailEnd/>
          </a:ln>
        </p:spPr>
        <p:txBody>
          <a:bodyPr>
            <a:spAutoFit/>
          </a:bodyPr>
          <a:lstStyle/>
          <a:p>
            <a:pPr>
              <a:spcBef>
                <a:spcPct val="50000"/>
              </a:spcBef>
              <a:tabLst>
                <a:tab pos="514350" algn="l"/>
                <a:tab pos="1943100" algn="l"/>
                <a:tab pos="3600450" algn="l"/>
                <a:tab pos="6343650" algn="l"/>
              </a:tabLst>
            </a:pPr>
            <a:r>
              <a:rPr lang="en-US" sz="2400">
                <a:solidFill>
                  <a:schemeClr val="tx1"/>
                </a:solidFill>
                <a:latin typeface="Arial" charset="0"/>
              </a:rPr>
              <a:t>Lúa: </a:t>
            </a:r>
            <a:r>
              <a:rPr lang="en-US" sz="2400" b="1">
                <a:solidFill>
                  <a:srgbClr val="0000FF"/>
                </a:solidFill>
                <a:latin typeface="Arial" charset="0"/>
              </a:rPr>
              <a:t>vàng xuộm</a:t>
            </a:r>
            <a:r>
              <a:rPr lang="en-US" sz="2400">
                <a:solidFill>
                  <a:schemeClr val="tx1"/>
                </a:solidFill>
                <a:latin typeface="Arial" charset="0"/>
              </a:rPr>
              <a:t>	 nắng: </a:t>
            </a:r>
            <a:r>
              <a:rPr lang="en-US" sz="2400" b="1">
                <a:solidFill>
                  <a:srgbClr val="0000FF"/>
                </a:solidFill>
                <a:latin typeface="Arial" charset="0"/>
              </a:rPr>
              <a:t>vàng hoe</a:t>
            </a:r>
            <a:r>
              <a:rPr lang="en-US" sz="2400">
                <a:solidFill>
                  <a:schemeClr val="tx1"/>
                </a:solidFill>
                <a:latin typeface="Arial" charset="0"/>
              </a:rPr>
              <a:t>	xoan: </a:t>
            </a:r>
            <a:r>
              <a:rPr lang="en-US" sz="2400" b="1">
                <a:solidFill>
                  <a:srgbClr val="0000FF"/>
                </a:solidFill>
                <a:latin typeface="Arial" charset="0"/>
              </a:rPr>
              <a:t>vàng lịm</a:t>
            </a:r>
          </a:p>
          <a:p>
            <a:pPr>
              <a:spcBef>
                <a:spcPct val="50000"/>
              </a:spcBef>
              <a:tabLst>
                <a:tab pos="514350" algn="l"/>
                <a:tab pos="1943100" algn="l"/>
                <a:tab pos="3600450" algn="l"/>
                <a:tab pos="6343650" algn="l"/>
              </a:tabLst>
            </a:pPr>
            <a:r>
              <a:rPr lang="en-US" sz="2400">
                <a:solidFill>
                  <a:schemeClr val="tx1"/>
                </a:solidFill>
                <a:latin typeface="Arial" charset="0"/>
              </a:rPr>
              <a:t>lá mít: </a:t>
            </a:r>
            <a:r>
              <a:rPr lang="en-US" sz="2400" b="1">
                <a:solidFill>
                  <a:srgbClr val="0000FF"/>
                </a:solidFill>
                <a:latin typeface="Arial" charset="0"/>
              </a:rPr>
              <a:t>vàng ối		</a:t>
            </a:r>
            <a:r>
              <a:rPr lang="en-US" sz="2400">
                <a:solidFill>
                  <a:schemeClr val="tx1"/>
                </a:solidFill>
                <a:latin typeface="Arial" charset="0"/>
              </a:rPr>
              <a:t>tàu </a:t>
            </a:r>
            <a:r>
              <a:rPr lang="vi-VN" sz="2400">
                <a:solidFill>
                  <a:schemeClr val="tx1"/>
                </a:solidFill>
                <a:latin typeface="Arial" charset="0"/>
              </a:rPr>
              <a:t>đ</a:t>
            </a:r>
            <a:r>
              <a:rPr lang="en-US" sz="2400">
                <a:solidFill>
                  <a:schemeClr val="tx1"/>
                </a:solidFill>
                <a:latin typeface="Arial" charset="0"/>
              </a:rPr>
              <a:t>u </a:t>
            </a:r>
            <a:r>
              <a:rPr lang="vi-VN" sz="2400">
                <a:solidFill>
                  <a:schemeClr val="tx1"/>
                </a:solidFill>
                <a:latin typeface="Arial" charset="0"/>
              </a:rPr>
              <a:t>đ</a:t>
            </a:r>
            <a:r>
              <a:rPr lang="en-US" sz="2400">
                <a:solidFill>
                  <a:schemeClr val="tx1"/>
                </a:solidFill>
                <a:latin typeface="Arial" charset="0"/>
              </a:rPr>
              <a:t>ủ, lá sắn héo: </a:t>
            </a:r>
            <a:r>
              <a:rPr lang="en-US" sz="2400" b="1">
                <a:solidFill>
                  <a:srgbClr val="0000FF"/>
                </a:solidFill>
                <a:latin typeface="Arial" charset="0"/>
              </a:rPr>
              <a:t>vàng t</a:t>
            </a:r>
            <a:r>
              <a:rPr lang="vi-VN" sz="2400" b="1">
                <a:solidFill>
                  <a:srgbClr val="0000FF"/>
                </a:solidFill>
                <a:latin typeface="Arial" charset="0"/>
              </a:rPr>
              <a:t>ươ</a:t>
            </a:r>
            <a:r>
              <a:rPr lang="en-US" sz="2400" b="1">
                <a:solidFill>
                  <a:srgbClr val="0000FF"/>
                </a:solidFill>
                <a:latin typeface="Arial" charset="0"/>
              </a:rPr>
              <a:t>i</a:t>
            </a:r>
            <a:r>
              <a:rPr lang="en-US" sz="2400">
                <a:solidFill>
                  <a:schemeClr val="tx1"/>
                </a:solidFill>
                <a:latin typeface="Arial" charset="0"/>
              </a:rPr>
              <a:t> </a:t>
            </a:r>
          </a:p>
          <a:p>
            <a:pPr>
              <a:spcBef>
                <a:spcPct val="50000"/>
              </a:spcBef>
              <a:tabLst>
                <a:tab pos="514350" algn="l"/>
                <a:tab pos="1943100" algn="l"/>
                <a:tab pos="3600450" algn="l"/>
                <a:tab pos="6343650" algn="l"/>
              </a:tabLst>
            </a:pPr>
            <a:r>
              <a:rPr lang="en-US" sz="2400">
                <a:solidFill>
                  <a:schemeClr val="tx1"/>
                </a:solidFill>
                <a:latin typeface="Arial" charset="0"/>
              </a:rPr>
              <a:t>quả chuối: </a:t>
            </a:r>
            <a:r>
              <a:rPr lang="en-US" sz="2400" b="1">
                <a:solidFill>
                  <a:srgbClr val="0000FF"/>
                </a:solidFill>
                <a:latin typeface="Arial" charset="0"/>
              </a:rPr>
              <a:t>chín vàng</a:t>
            </a:r>
            <a:r>
              <a:rPr lang="en-US" sz="2400">
                <a:solidFill>
                  <a:schemeClr val="tx1"/>
                </a:solidFill>
                <a:latin typeface="Arial" charset="0"/>
              </a:rPr>
              <a:t>	tàu lá chuối: </a:t>
            </a:r>
            <a:r>
              <a:rPr lang="en-US" sz="2400" b="1">
                <a:solidFill>
                  <a:srgbClr val="0000FF"/>
                </a:solidFill>
                <a:latin typeface="Arial" charset="0"/>
              </a:rPr>
              <a:t>vàng ối</a:t>
            </a:r>
          </a:p>
          <a:p>
            <a:pPr>
              <a:spcBef>
                <a:spcPct val="50000"/>
              </a:spcBef>
              <a:tabLst>
                <a:tab pos="514350" algn="l"/>
                <a:tab pos="1943100" algn="l"/>
                <a:tab pos="3600450" algn="l"/>
                <a:tab pos="6343650" algn="l"/>
              </a:tabLst>
            </a:pPr>
            <a:r>
              <a:rPr lang="en-US" sz="2400">
                <a:solidFill>
                  <a:schemeClr val="tx1"/>
                </a:solidFill>
                <a:latin typeface="Arial" charset="0"/>
              </a:rPr>
              <a:t>bụi mía: </a:t>
            </a:r>
            <a:r>
              <a:rPr lang="en-US" sz="2400" b="1">
                <a:solidFill>
                  <a:srgbClr val="0000FF"/>
                </a:solidFill>
                <a:latin typeface="Arial" charset="0"/>
              </a:rPr>
              <a:t>vàng xọng</a:t>
            </a:r>
            <a:r>
              <a:rPr lang="en-US" sz="2400">
                <a:solidFill>
                  <a:schemeClr val="tx1"/>
                </a:solidFill>
                <a:latin typeface="Arial" charset="0"/>
              </a:rPr>
              <a:t>	r</a:t>
            </a:r>
            <a:r>
              <a:rPr lang="vi-VN" sz="2400">
                <a:solidFill>
                  <a:schemeClr val="tx1"/>
                </a:solidFill>
                <a:latin typeface="Arial" charset="0"/>
              </a:rPr>
              <a:t>ơ</a:t>
            </a:r>
            <a:r>
              <a:rPr lang="en-US" sz="2400">
                <a:solidFill>
                  <a:schemeClr val="tx1"/>
                </a:solidFill>
                <a:latin typeface="Arial" charset="0"/>
              </a:rPr>
              <a:t>m, thóc: </a:t>
            </a:r>
            <a:r>
              <a:rPr lang="en-US" sz="2400" b="1">
                <a:solidFill>
                  <a:srgbClr val="0000FF"/>
                </a:solidFill>
                <a:latin typeface="Arial" charset="0"/>
              </a:rPr>
              <a:t>vàng giòn</a:t>
            </a:r>
          </a:p>
          <a:p>
            <a:pPr>
              <a:spcBef>
                <a:spcPct val="50000"/>
              </a:spcBef>
              <a:tabLst>
                <a:tab pos="514350" algn="l"/>
                <a:tab pos="1943100" algn="l"/>
                <a:tab pos="3600450" algn="l"/>
                <a:tab pos="6343650" algn="l"/>
              </a:tabLst>
            </a:pPr>
            <a:r>
              <a:rPr lang="en-US" sz="2400">
                <a:solidFill>
                  <a:schemeClr val="tx1"/>
                </a:solidFill>
                <a:latin typeface="Arial" charset="0"/>
              </a:rPr>
              <a:t>gà, chó: </a:t>
            </a:r>
            <a:r>
              <a:rPr lang="en-US" sz="2400" b="1">
                <a:solidFill>
                  <a:srgbClr val="0000FF"/>
                </a:solidFill>
                <a:latin typeface="Arial" charset="0"/>
              </a:rPr>
              <a:t>vàng m</a:t>
            </a:r>
            <a:r>
              <a:rPr lang="vi-VN" sz="2400" b="1">
                <a:solidFill>
                  <a:srgbClr val="0000FF"/>
                </a:solidFill>
                <a:latin typeface="Arial" charset="0"/>
              </a:rPr>
              <a:t>ư</a:t>
            </a:r>
            <a:r>
              <a:rPr lang="en-US" sz="2400" b="1">
                <a:solidFill>
                  <a:srgbClr val="0000FF"/>
                </a:solidFill>
                <a:latin typeface="Arial" charset="0"/>
              </a:rPr>
              <a:t>ớt	</a:t>
            </a:r>
            <a:r>
              <a:rPr lang="en-US" sz="2400">
                <a:solidFill>
                  <a:schemeClr val="tx1"/>
                </a:solidFill>
                <a:latin typeface="Arial" charset="0"/>
              </a:rPr>
              <a:t>mái nhà r</a:t>
            </a:r>
            <a:r>
              <a:rPr lang="vi-VN" sz="2400">
                <a:solidFill>
                  <a:schemeClr val="tx1"/>
                </a:solidFill>
                <a:latin typeface="Arial" charset="0"/>
              </a:rPr>
              <a:t>ơ</a:t>
            </a:r>
            <a:r>
              <a:rPr lang="en-US" sz="2400">
                <a:solidFill>
                  <a:schemeClr val="tx1"/>
                </a:solidFill>
                <a:latin typeface="Arial" charset="0"/>
              </a:rPr>
              <a:t>m: </a:t>
            </a:r>
            <a:r>
              <a:rPr lang="en-US" sz="2400" b="1">
                <a:solidFill>
                  <a:srgbClr val="0000FF"/>
                </a:solidFill>
                <a:latin typeface="Arial" charset="0"/>
              </a:rPr>
              <a:t>vàng mới</a:t>
            </a:r>
            <a:r>
              <a:rPr lang="en-US" sz="2400">
                <a:solidFill>
                  <a:schemeClr val="tx1"/>
                </a:solidFill>
                <a:latin typeface="Arial" charset="0"/>
              </a:rPr>
              <a:t> 	</a:t>
            </a:r>
          </a:p>
          <a:p>
            <a:pPr>
              <a:spcBef>
                <a:spcPct val="50000"/>
              </a:spcBef>
              <a:tabLst>
                <a:tab pos="514350" algn="l"/>
                <a:tab pos="1943100" algn="l"/>
                <a:tab pos="3600450" algn="l"/>
                <a:tab pos="6343650" algn="l"/>
              </a:tabLst>
            </a:pPr>
            <a:r>
              <a:rPr lang="en-US" sz="2400">
                <a:solidFill>
                  <a:schemeClr val="tx1"/>
                </a:solidFill>
                <a:latin typeface="Arial" charset="0"/>
              </a:rPr>
              <a:t>tất cả: </a:t>
            </a:r>
            <a:r>
              <a:rPr lang="en-US" sz="2400" b="1">
                <a:solidFill>
                  <a:srgbClr val="0000FF"/>
                </a:solidFill>
                <a:latin typeface="Arial" charset="0"/>
              </a:rPr>
              <a:t>một màu vàng trù phú, </a:t>
            </a:r>
            <a:r>
              <a:rPr lang="vi-VN" sz="2400" b="1">
                <a:solidFill>
                  <a:srgbClr val="0000FF"/>
                </a:solidFill>
                <a:latin typeface="Arial" charset="0"/>
              </a:rPr>
              <a:t>đ</a:t>
            </a:r>
            <a:r>
              <a:rPr lang="en-US" sz="2400" b="1">
                <a:solidFill>
                  <a:srgbClr val="0000FF"/>
                </a:solidFill>
                <a:latin typeface="Arial" charset="0"/>
              </a:rPr>
              <a:t>ầm ấm</a:t>
            </a:r>
            <a:r>
              <a:rPr lang="en-US" sz="2400">
                <a:solidFill>
                  <a:schemeClr val="tx1"/>
                </a:solidFill>
                <a:latin typeface="Arial" charset="0"/>
              </a:rPr>
              <a:t>. </a:t>
            </a:r>
          </a:p>
        </p:txBody>
      </p:sp>
      <p:sp>
        <p:nvSpPr>
          <p:cNvPr id="3079" name="Rectangle 10"/>
          <p:cNvSpPr>
            <a:spLocks noChangeArrowheads="1"/>
          </p:cNvSpPr>
          <p:nvPr/>
        </p:nvSpPr>
        <p:spPr bwMode="auto">
          <a:xfrm>
            <a:off x="2590800" y="3200400"/>
            <a:ext cx="2514600" cy="609600"/>
          </a:xfrm>
          <a:prstGeom prst="rect">
            <a:avLst/>
          </a:prstGeom>
          <a:noFill/>
          <a:ln w="9525">
            <a:noFill/>
            <a:miter lim="800000"/>
            <a:headEnd/>
            <a:tailEnd/>
          </a:ln>
        </p:spPr>
        <p:txBody>
          <a:bodyPr wrap="none" anchor="ctr"/>
          <a:lstStyle/>
          <a:p>
            <a:pPr algn="ctr"/>
            <a:endParaRPr lang="en-US" sz="1800">
              <a:solidFill>
                <a:schemeClr val="tx1"/>
              </a:solidFill>
              <a:latin typeface="Arial" charset="0"/>
            </a:endParaRPr>
          </a:p>
        </p:txBody>
      </p:sp>
      <p:sp>
        <p:nvSpPr>
          <p:cNvPr id="3080" name="Text Box 11"/>
          <p:cNvSpPr txBox="1">
            <a:spLocks noChangeArrowheads="1"/>
          </p:cNvSpPr>
          <p:nvPr/>
        </p:nvSpPr>
        <p:spPr bwMode="auto">
          <a:xfrm>
            <a:off x="5851525" y="2395538"/>
            <a:ext cx="184150" cy="366712"/>
          </a:xfrm>
          <a:prstGeom prst="rect">
            <a:avLst/>
          </a:prstGeom>
          <a:noFill/>
          <a:ln w="9525">
            <a:noFill/>
            <a:miter lim="800000"/>
            <a:headEnd/>
            <a:tailEnd/>
          </a:ln>
        </p:spPr>
        <p:txBody>
          <a:bodyPr wrap="none">
            <a:spAutoFit/>
          </a:bodyPr>
          <a:lstStyle/>
          <a:p>
            <a:endParaRPr lang="en-US" sz="1800">
              <a:solidFill>
                <a:schemeClr val="tx1"/>
              </a:solidFill>
              <a:latin typeface="Arial" charset="0"/>
            </a:endParaRPr>
          </a:p>
        </p:txBody>
      </p:sp>
    </p:spTree>
  </p:cSld>
  <p:clrMapOvr>
    <a:masterClrMapping/>
  </p:clrMapOvr>
  <p:transition spd="slow">
    <p:wheel spokes="8"/>
    <p:sndAc>
      <p:stSnd>
        <p:snd r:embed="rId2" name="chimes.wav" builtIn="1"/>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102"/>
                                        </p:tgtEl>
                                        <p:attrNameLst>
                                          <p:attrName>style.visibility</p:attrName>
                                        </p:attrNameLst>
                                      </p:cBhvr>
                                      <p:to>
                                        <p:strVal val="visible"/>
                                      </p:to>
                                    </p:set>
                                    <p:anim calcmode="lin" valueType="num">
                                      <p:cBhvr additive="base">
                                        <p:cTn id="7" dur="1000" fill="hold"/>
                                        <p:tgtEl>
                                          <p:spTgt spid="4102"/>
                                        </p:tgtEl>
                                        <p:attrNameLst>
                                          <p:attrName>ppt_x</p:attrName>
                                        </p:attrNameLst>
                                      </p:cBhvr>
                                      <p:tavLst>
                                        <p:tav tm="0">
                                          <p:val>
                                            <p:strVal val="#ppt_x"/>
                                          </p:val>
                                        </p:tav>
                                        <p:tav tm="100000">
                                          <p:val>
                                            <p:strVal val="#ppt_x"/>
                                          </p:val>
                                        </p:tav>
                                      </p:tavLst>
                                    </p:anim>
                                    <p:anim calcmode="lin" valueType="num">
                                      <p:cBhvr additive="base">
                                        <p:cTn id="8" dur="1000" fill="hold"/>
                                        <p:tgtEl>
                                          <p:spTgt spid="410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4" presetClass="entr" presetSubtype="0" fill="hold" grpId="0" nodeType="clickEffect">
                                  <p:stCondLst>
                                    <p:cond delay="0"/>
                                  </p:stCondLst>
                                  <p:childTnLst>
                                    <p:set>
                                      <p:cBhvr>
                                        <p:cTn id="12" dur="1" fill="hold">
                                          <p:stCondLst>
                                            <p:cond delay="0"/>
                                          </p:stCondLst>
                                        </p:cTn>
                                        <p:tgtEl>
                                          <p:spTgt spid="4103"/>
                                        </p:tgtEl>
                                        <p:attrNameLst>
                                          <p:attrName>style.visibility</p:attrName>
                                        </p:attrNameLst>
                                      </p:cBhvr>
                                      <p:to>
                                        <p:strVal val="visible"/>
                                      </p:to>
                                    </p:set>
                                    <p:anim to="" calcmode="lin" valueType="num">
                                      <p:cBhvr>
                                        <p:cTn id="13" dur="1" fill="hold"/>
                                        <p:tgtEl>
                                          <p:spTgt spid="4103"/>
                                        </p:tgtEl>
                                        <p:attrNameLst>
                                          <p:attrName/>
                                        </p:attrNameLst>
                                      </p:cBhvr>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7" presetClass="entr" presetSubtype="4" fill="hold" grpId="0" nodeType="clickEffect">
                                  <p:stCondLst>
                                    <p:cond delay="0"/>
                                  </p:stCondLst>
                                  <p:childTnLst>
                                    <p:set>
                                      <p:cBhvr>
                                        <p:cTn id="17" dur="1" fill="hold">
                                          <p:stCondLst>
                                            <p:cond delay="0"/>
                                          </p:stCondLst>
                                        </p:cTn>
                                        <p:tgtEl>
                                          <p:spTgt spid="4104"/>
                                        </p:tgtEl>
                                        <p:attrNameLst>
                                          <p:attrName>style.visibility</p:attrName>
                                        </p:attrNameLst>
                                      </p:cBhvr>
                                      <p:to>
                                        <p:strVal val="visible"/>
                                      </p:to>
                                    </p:set>
                                    <p:anim calcmode="lin" valueType="num">
                                      <p:cBhvr additive="base">
                                        <p:cTn id="18" dur="1000" fill="hold"/>
                                        <p:tgtEl>
                                          <p:spTgt spid="4104"/>
                                        </p:tgtEl>
                                        <p:attrNameLst>
                                          <p:attrName>ppt_x</p:attrName>
                                        </p:attrNameLst>
                                      </p:cBhvr>
                                      <p:tavLst>
                                        <p:tav tm="0">
                                          <p:val>
                                            <p:strVal val="#ppt_x"/>
                                          </p:val>
                                        </p:tav>
                                        <p:tav tm="100000">
                                          <p:val>
                                            <p:strVal val="#ppt_x"/>
                                          </p:val>
                                        </p:tav>
                                      </p:tavLst>
                                    </p:anim>
                                    <p:anim calcmode="lin" valueType="num">
                                      <p:cBhvr additive="base">
                                        <p:cTn id="19" dur="1000" fill="hold"/>
                                        <p:tgtEl>
                                          <p:spTgt spid="4104"/>
                                        </p:tgtEl>
                                        <p:attrNameLst>
                                          <p:attrName>ppt_y</p:attrName>
                                        </p:attrNameLst>
                                      </p:cBhvr>
                                      <p:tavLst>
                                        <p:tav tm="0">
                                          <p:val>
                                            <p:strVal val="1+#ppt_h/2"/>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1" presetClass="entr" presetSubtype="4" fill="hold" grpId="0" nodeType="clickEffect">
                                  <p:stCondLst>
                                    <p:cond delay="0"/>
                                  </p:stCondLst>
                                  <p:childTnLst>
                                    <p:set>
                                      <p:cBhvr>
                                        <p:cTn id="23" dur="1" fill="hold">
                                          <p:stCondLst>
                                            <p:cond delay="0"/>
                                          </p:stCondLst>
                                        </p:cTn>
                                        <p:tgtEl>
                                          <p:spTgt spid="4105"/>
                                        </p:tgtEl>
                                        <p:attrNameLst>
                                          <p:attrName>style.visibility</p:attrName>
                                        </p:attrNameLst>
                                      </p:cBhvr>
                                      <p:to>
                                        <p:strVal val="visible"/>
                                      </p:to>
                                    </p:set>
                                    <p:animEffect transition="in" filter="wheel(4)">
                                      <p:cBhvr>
                                        <p:cTn id="24" dur="1000"/>
                                        <p:tgtEl>
                                          <p:spTgt spid="41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2" grpId="0"/>
      <p:bldP spid="4103" grpId="0"/>
      <p:bldP spid="4104" grpId="0"/>
      <p:bldP spid="4105"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tile tx="0" ty="0" sx="100000" sy="100000" flip="none" algn="tl"/>
        </a:blipFill>
        <a:effectLst/>
      </p:bgPr>
    </p:bg>
    <p:spTree>
      <p:nvGrpSpPr>
        <p:cNvPr id="1" name=""/>
        <p:cNvGrpSpPr/>
        <p:nvPr/>
      </p:nvGrpSpPr>
      <p:grpSpPr>
        <a:xfrm>
          <a:off x="0" y="0"/>
          <a:ext cx="0" cy="0"/>
          <a:chOff x="0" y="0"/>
          <a:chExt cx="0" cy="0"/>
        </a:xfrm>
      </p:grpSpPr>
      <p:sp>
        <p:nvSpPr>
          <p:cNvPr id="4098" name="Rectangle 4"/>
          <p:cNvSpPr>
            <a:spLocks noChangeArrowheads="1"/>
          </p:cNvSpPr>
          <p:nvPr/>
        </p:nvSpPr>
        <p:spPr bwMode="auto">
          <a:xfrm>
            <a:off x="609600" y="304800"/>
            <a:ext cx="2819400" cy="533400"/>
          </a:xfrm>
          <a:prstGeom prst="rect">
            <a:avLst/>
          </a:prstGeom>
          <a:noFill/>
          <a:ln w="9525">
            <a:noFill/>
            <a:miter lim="800000"/>
            <a:headEnd/>
            <a:tailEnd/>
          </a:ln>
        </p:spPr>
        <p:txBody>
          <a:bodyPr wrap="none" anchor="ctr"/>
          <a:lstStyle/>
          <a:p>
            <a:pPr marL="457200" indent="-457200" algn="ctr">
              <a:buFontTx/>
              <a:buAutoNum type="romanUcPeriod"/>
            </a:pPr>
            <a:r>
              <a:rPr lang="en-US" sz="2400" b="1">
                <a:solidFill>
                  <a:srgbClr val="0000FF"/>
                </a:solidFill>
                <a:latin typeface="Arial" charset="0"/>
              </a:rPr>
              <a:t>KIỂM TRA BÀI CŨ</a:t>
            </a:r>
          </a:p>
        </p:txBody>
      </p:sp>
      <p:sp>
        <p:nvSpPr>
          <p:cNvPr id="4099" name="Rectangle 5"/>
          <p:cNvSpPr>
            <a:spLocks noChangeArrowheads="1"/>
          </p:cNvSpPr>
          <p:nvPr/>
        </p:nvSpPr>
        <p:spPr bwMode="auto">
          <a:xfrm>
            <a:off x="1828800" y="762000"/>
            <a:ext cx="5867400" cy="609600"/>
          </a:xfrm>
          <a:prstGeom prst="rect">
            <a:avLst/>
          </a:prstGeom>
          <a:noFill/>
          <a:ln w="9525">
            <a:noFill/>
            <a:miter lim="800000"/>
            <a:headEnd/>
            <a:tailEnd/>
          </a:ln>
        </p:spPr>
        <p:txBody>
          <a:bodyPr wrap="none" anchor="ctr"/>
          <a:lstStyle/>
          <a:p>
            <a:pPr marL="342900" indent="-342900"/>
            <a:r>
              <a:rPr lang="en-US" sz="3200">
                <a:solidFill>
                  <a:srgbClr val="FF0000"/>
                </a:solidFill>
                <a:latin typeface="Arial" charset="0"/>
              </a:rPr>
              <a:t>Quang cảnh làng mạc ngày mùa</a:t>
            </a:r>
          </a:p>
        </p:txBody>
      </p:sp>
      <p:sp>
        <p:nvSpPr>
          <p:cNvPr id="4100" name="Rectangle 6"/>
          <p:cNvSpPr>
            <a:spLocks noChangeArrowheads="1"/>
          </p:cNvSpPr>
          <p:nvPr/>
        </p:nvSpPr>
        <p:spPr bwMode="auto">
          <a:xfrm>
            <a:off x="533400" y="1238250"/>
            <a:ext cx="8210550" cy="609600"/>
          </a:xfrm>
          <a:prstGeom prst="rect">
            <a:avLst/>
          </a:prstGeom>
          <a:noFill/>
          <a:ln w="9525">
            <a:noFill/>
            <a:miter lim="800000"/>
            <a:headEnd/>
            <a:tailEnd/>
          </a:ln>
        </p:spPr>
        <p:txBody>
          <a:bodyPr wrap="none" anchor="ctr"/>
          <a:lstStyle/>
          <a:p>
            <a:pPr marL="342900" indent="-342900"/>
            <a:r>
              <a:rPr lang="en-US" sz="2800">
                <a:solidFill>
                  <a:schemeClr val="tx1"/>
                </a:solidFill>
                <a:latin typeface="Arial" charset="0"/>
              </a:rPr>
              <a:t>Em hãy </a:t>
            </a:r>
            <a:r>
              <a:rPr lang="vi-VN" sz="2800">
                <a:solidFill>
                  <a:schemeClr val="tx1"/>
                </a:solidFill>
                <a:latin typeface="Arial" charset="0"/>
              </a:rPr>
              <a:t>đ</a:t>
            </a:r>
            <a:r>
              <a:rPr lang="en-US" sz="2800">
                <a:solidFill>
                  <a:schemeClr val="tx1"/>
                </a:solidFill>
                <a:latin typeface="Arial" charset="0"/>
              </a:rPr>
              <a:t>ọc lại bài: “Quang cảnh làng mạc ngày mùa”</a:t>
            </a:r>
          </a:p>
        </p:txBody>
      </p:sp>
      <p:sp>
        <p:nvSpPr>
          <p:cNvPr id="6151" name="Text Box 7"/>
          <p:cNvSpPr txBox="1">
            <a:spLocks noChangeArrowheads="1"/>
          </p:cNvSpPr>
          <p:nvPr/>
        </p:nvSpPr>
        <p:spPr bwMode="auto">
          <a:xfrm>
            <a:off x="381000" y="1771650"/>
            <a:ext cx="8458200" cy="954088"/>
          </a:xfrm>
          <a:prstGeom prst="rect">
            <a:avLst/>
          </a:prstGeom>
          <a:noFill/>
          <a:ln w="9525">
            <a:noFill/>
            <a:miter lim="800000"/>
            <a:headEnd/>
            <a:tailEnd/>
          </a:ln>
        </p:spPr>
        <p:txBody>
          <a:bodyPr>
            <a:spAutoFit/>
          </a:bodyPr>
          <a:lstStyle/>
          <a:p>
            <a:pPr>
              <a:spcBef>
                <a:spcPct val="50000"/>
              </a:spcBef>
              <a:buFontTx/>
              <a:buAutoNum type="arabicPeriod" startAt="2"/>
              <a:tabLst>
                <a:tab pos="7200900" algn="l"/>
              </a:tabLst>
            </a:pPr>
            <a:r>
              <a:rPr lang="en-US" sz="1800">
                <a:solidFill>
                  <a:schemeClr val="tx1"/>
                </a:solidFill>
                <a:latin typeface="Arial" charset="0"/>
              </a:rPr>
              <a:t> </a:t>
            </a:r>
            <a:r>
              <a:rPr lang="en-US" sz="2800">
                <a:solidFill>
                  <a:srgbClr val="0000FF"/>
                </a:solidFill>
                <a:latin typeface="Arial" charset="0"/>
              </a:rPr>
              <a:t>Những chi tiết nào về thời tiết và con ng</a:t>
            </a:r>
            <a:r>
              <a:rPr lang="vi-VN" sz="2800">
                <a:solidFill>
                  <a:srgbClr val="0000FF"/>
                </a:solidFill>
                <a:latin typeface="Arial" charset="0"/>
              </a:rPr>
              <a:t>ư</a:t>
            </a:r>
            <a:r>
              <a:rPr lang="en-US" sz="2800">
                <a:solidFill>
                  <a:srgbClr val="0000FF"/>
                </a:solidFill>
                <a:latin typeface="Arial" charset="0"/>
              </a:rPr>
              <a:t>ời </a:t>
            </a:r>
            <a:r>
              <a:rPr lang="vi-VN" sz="2800">
                <a:solidFill>
                  <a:srgbClr val="0000FF"/>
                </a:solidFill>
                <a:latin typeface="Arial" charset="0"/>
              </a:rPr>
              <a:t>đ</a:t>
            </a:r>
            <a:r>
              <a:rPr lang="en-US" sz="2800">
                <a:solidFill>
                  <a:srgbClr val="0000FF"/>
                </a:solidFill>
                <a:latin typeface="Arial" charset="0"/>
              </a:rPr>
              <a:t>ã làm cho bức tranh làng quê thêm </a:t>
            </a:r>
            <a:r>
              <a:rPr lang="vi-VN" sz="2800">
                <a:solidFill>
                  <a:srgbClr val="0000FF"/>
                </a:solidFill>
                <a:latin typeface="Arial" charset="0"/>
              </a:rPr>
              <a:t>đ</a:t>
            </a:r>
            <a:r>
              <a:rPr lang="en-US" sz="2800">
                <a:solidFill>
                  <a:srgbClr val="0000FF"/>
                </a:solidFill>
                <a:latin typeface="Arial" charset="0"/>
              </a:rPr>
              <a:t>ẹp và sinh </a:t>
            </a:r>
            <a:r>
              <a:rPr lang="vi-VN" sz="2800">
                <a:solidFill>
                  <a:srgbClr val="0000FF"/>
                </a:solidFill>
                <a:latin typeface="Arial" charset="0"/>
              </a:rPr>
              <a:t>đ</a:t>
            </a:r>
            <a:r>
              <a:rPr lang="en-US" sz="2800">
                <a:solidFill>
                  <a:srgbClr val="0000FF"/>
                </a:solidFill>
                <a:latin typeface="Arial" charset="0"/>
              </a:rPr>
              <a:t>ộng?</a:t>
            </a:r>
          </a:p>
        </p:txBody>
      </p:sp>
      <p:sp>
        <p:nvSpPr>
          <p:cNvPr id="4102" name="Text Box 12"/>
          <p:cNvSpPr txBox="1">
            <a:spLocks noChangeArrowheads="1"/>
          </p:cNvSpPr>
          <p:nvPr/>
        </p:nvSpPr>
        <p:spPr bwMode="auto">
          <a:xfrm>
            <a:off x="609600" y="2895600"/>
            <a:ext cx="7924800" cy="3786188"/>
          </a:xfrm>
          <a:prstGeom prst="rect">
            <a:avLst/>
          </a:prstGeom>
          <a:noFill/>
          <a:ln w="9525">
            <a:noFill/>
            <a:miter lim="800000"/>
            <a:headEnd/>
            <a:tailEnd/>
          </a:ln>
        </p:spPr>
        <p:txBody>
          <a:bodyPr>
            <a:spAutoFit/>
          </a:bodyPr>
          <a:lstStyle/>
          <a:p>
            <a:pPr algn="just"/>
            <a:r>
              <a:rPr lang="en-US" sz="2400" b="1">
                <a:solidFill>
                  <a:srgbClr val="000000"/>
                </a:solidFill>
                <a:latin typeface="Arial" charset="0"/>
              </a:rPr>
              <a:t>     </a:t>
            </a:r>
            <a:r>
              <a:rPr lang="en-US" sz="2400">
                <a:solidFill>
                  <a:srgbClr val="000000"/>
                </a:solidFill>
                <a:latin typeface="Arial" charset="0"/>
              </a:rPr>
              <a:t>Quang cảnh không có cảm giác héo tàn, hanh hao lúc sắp b</a:t>
            </a:r>
            <a:r>
              <a:rPr lang="vi-VN" sz="2400">
                <a:solidFill>
                  <a:srgbClr val="000000"/>
                </a:solidFill>
                <a:latin typeface="Arial" charset="0"/>
              </a:rPr>
              <a:t>ư</a:t>
            </a:r>
            <a:r>
              <a:rPr lang="en-US" sz="2400">
                <a:solidFill>
                  <a:srgbClr val="000000"/>
                </a:solidFill>
                <a:latin typeface="Arial" charset="0"/>
              </a:rPr>
              <a:t>ớc vào mùa </a:t>
            </a:r>
            <a:r>
              <a:rPr lang="vi-VN" sz="2400">
                <a:solidFill>
                  <a:srgbClr val="000000"/>
                </a:solidFill>
                <a:latin typeface="Arial" charset="0"/>
              </a:rPr>
              <a:t>đ</a:t>
            </a:r>
            <a:r>
              <a:rPr lang="en-US" sz="2400">
                <a:solidFill>
                  <a:srgbClr val="000000"/>
                </a:solidFill>
                <a:latin typeface="Arial" charset="0"/>
              </a:rPr>
              <a:t>ông. H</a:t>
            </a:r>
            <a:r>
              <a:rPr lang="vi-VN" sz="2400">
                <a:solidFill>
                  <a:srgbClr val="000000"/>
                </a:solidFill>
                <a:latin typeface="Arial" charset="0"/>
              </a:rPr>
              <a:t>ơ</a:t>
            </a:r>
            <a:r>
              <a:rPr lang="en-US" sz="2400">
                <a:solidFill>
                  <a:srgbClr val="000000"/>
                </a:solidFill>
                <a:latin typeface="Arial" charset="0"/>
              </a:rPr>
              <a:t>i thở của </a:t>
            </a:r>
            <a:r>
              <a:rPr lang="vi-VN" sz="2400">
                <a:solidFill>
                  <a:srgbClr val="000000"/>
                </a:solidFill>
                <a:latin typeface="Arial" charset="0"/>
              </a:rPr>
              <a:t>đ</a:t>
            </a:r>
            <a:r>
              <a:rPr lang="en-US" sz="2400">
                <a:solidFill>
                  <a:srgbClr val="000000"/>
                </a:solidFill>
                <a:latin typeface="Arial" charset="0"/>
              </a:rPr>
              <a:t>ất trời, mặt n</a:t>
            </a:r>
            <a:r>
              <a:rPr lang="vi-VN" sz="2400">
                <a:solidFill>
                  <a:srgbClr val="000000"/>
                </a:solidFill>
                <a:latin typeface="Arial" charset="0"/>
              </a:rPr>
              <a:t>ư</a:t>
            </a:r>
            <a:r>
              <a:rPr lang="en-US" sz="2400">
                <a:solidFill>
                  <a:srgbClr val="000000"/>
                </a:solidFill>
                <a:latin typeface="Arial" charset="0"/>
              </a:rPr>
              <a:t>ớc th</a:t>
            </a:r>
            <a:r>
              <a:rPr lang="vi-VN" sz="2400">
                <a:solidFill>
                  <a:srgbClr val="000000"/>
                </a:solidFill>
                <a:latin typeface="Arial" charset="0"/>
              </a:rPr>
              <a:t>ơ</a:t>
            </a:r>
            <a:r>
              <a:rPr lang="en-US" sz="2400">
                <a:solidFill>
                  <a:srgbClr val="000000"/>
                </a:solidFill>
                <a:latin typeface="Arial" charset="0"/>
              </a:rPr>
              <a:t>m th</a:t>
            </a:r>
            <a:r>
              <a:rPr lang="vi-VN" sz="2400">
                <a:solidFill>
                  <a:srgbClr val="000000"/>
                </a:solidFill>
                <a:latin typeface="Arial" charset="0"/>
              </a:rPr>
              <a:t>ơ</a:t>
            </a:r>
            <a:r>
              <a:rPr lang="en-US" sz="2400">
                <a:solidFill>
                  <a:srgbClr val="000000"/>
                </a:solidFill>
                <a:latin typeface="Arial" charset="0"/>
              </a:rPr>
              <a:t>m, nhè nhẹ. Ngày không nắng, không m</a:t>
            </a:r>
            <a:r>
              <a:rPr lang="vi-VN" sz="2400">
                <a:solidFill>
                  <a:srgbClr val="000000"/>
                </a:solidFill>
                <a:latin typeface="Arial" charset="0"/>
              </a:rPr>
              <a:t>ư</a:t>
            </a:r>
            <a:r>
              <a:rPr lang="en-US" sz="2400">
                <a:solidFill>
                  <a:srgbClr val="000000"/>
                </a:solidFill>
                <a:latin typeface="Arial" charset="0"/>
              </a:rPr>
              <a:t>a. Thời tiết của ngày mùa </a:t>
            </a:r>
            <a:r>
              <a:rPr lang="vi-VN" sz="2400">
                <a:solidFill>
                  <a:srgbClr val="000000"/>
                </a:solidFill>
                <a:latin typeface="Arial" charset="0"/>
              </a:rPr>
              <a:t>đư</a:t>
            </a:r>
            <a:r>
              <a:rPr lang="en-US" sz="2400">
                <a:solidFill>
                  <a:srgbClr val="000000"/>
                </a:solidFill>
                <a:latin typeface="Arial" charset="0"/>
              </a:rPr>
              <a:t>ợc miêu tả trong bài rất </a:t>
            </a:r>
            <a:r>
              <a:rPr lang="vi-VN" sz="2400">
                <a:solidFill>
                  <a:srgbClr val="000000"/>
                </a:solidFill>
                <a:latin typeface="Arial" charset="0"/>
              </a:rPr>
              <a:t>đ</a:t>
            </a:r>
            <a:r>
              <a:rPr lang="en-US" sz="2400">
                <a:solidFill>
                  <a:srgbClr val="000000"/>
                </a:solidFill>
                <a:latin typeface="Arial" charset="0"/>
              </a:rPr>
              <a:t>ẹp.</a:t>
            </a:r>
          </a:p>
          <a:p>
            <a:pPr algn="just"/>
            <a:r>
              <a:rPr lang="en-US" sz="2400">
                <a:solidFill>
                  <a:srgbClr val="000000"/>
                </a:solidFill>
                <a:latin typeface="Arial" charset="0"/>
              </a:rPr>
              <a:t>    Không ai t</a:t>
            </a:r>
            <a:r>
              <a:rPr lang="vi-VN" sz="2400">
                <a:solidFill>
                  <a:srgbClr val="000000"/>
                </a:solidFill>
                <a:latin typeface="Arial" charset="0"/>
              </a:rPr>
              <a:t>ư</a:t>
            </a:r>
            <a:r>
              <a:rPr lang="en-US" sz="2400">
                <a:solidFill>
                  <a:srgbClr val="000000"/>
                </a:solidFill>
                <a:latin typeface="Arial" charset="0"/>
              </a:rPr>
              <a:t>ởng </a:t>
            </a:r>
            <a:r>
              <a:rPr lang="vi-VN" sz="2400">
                <a:solidFill>
                  <a:srgbClr val="000000"/>
                </a:solidFill>
                <a:latin typeface="Arial" charset="0"/>
              </a:rPr>
              <a:t>đ</a:t>
            </a:r>
            <a:r>
              <a:rPr lang="en-US" sz="2400">
                <a:solidFill>
                  <a:srgbClr val="000000"/>
                </a:solidFill>
                <a:latin typeface="Arial" charset="0"/>
              </a:rPr>
              <a:t>ến ngày hay </a:t>
            </a:r>
            <a:r>
              <a:rPr lang="vi-VN" sz="2400">
                <a:solidFill>
                  <a:srgbClr val="000000"/>
                </a:solidFill>
                <a:latin typeface="Arial" charset="0"/>
              </a:rPr>
              <a:t>đ</a:t>
            </a:r>
            <a:r>
              <a:rPr lang="en-US" sz="2400">
                <a:solidFill>
                  <a:srgbClr val="000000"/>
                </a:solidFill>
                <a:latin typeface="Arial" charset="0"/>
              </a:rPr>
              <a:t>êm, mà chỉ miệt mài </a:t>
            </a:r>
            <a:r>
              <a:rPr lang="vi-VN" sz="2400">
                <a:solidFill>
                  <a:srgbClr val="000000"/>
                </a:solidFill>
                <a:latin typeface="Arial" charset="0"/>
              </a:rPr>
              <a:t>đ</a:t>
            </a:r>
            <a:r>
              <a:rPr lang="en-US" sz="2400">
                <a:solidFill>
                  <a:srgbClr val="000000"/>
                </a:solidFill>
                <a:latin typeface="Arial" charset="0"/>
              </a:rPr>
              <a:t>i gặt, kéo </a:t>
            </a:r>
            <a:r>
              <a:rPr lang="vi-VN" sz="2400">
                <a:solidFill>
                  <a:srgbClr val="000000"/>
                </a:solidFill>
                <a:latin typeface="Arial" charset="0"/>
              </a:rPr>
              <a:t>đ</a:t>
            </a:r>
            <a:r>
              <a:rPr lang="en-US" sz="2400">
                <a:solidFill>
                  <a:srgbClr val="000000"/>
                </a:solidFill>
                <a:latin typeface="Arial" charset="0"/>
              </a:rPr>
              <a:t>á, cắt rạ, chia thóc hợp tác xã. Ai cũng vậy, cứ buông bát </a:t>
            </a:r>
            <a:r>
              <a:rPr lang="vi-VN" sz="2400">
                <a:solidFill>
                  <a:srgbClr val="000000"/>
                </a:solidFill>
                <a:latin typeface="Arial" charset="0"/>
              </a:rPr>
              <a:t>đ</a:t>
            </a:r>
            <a:r>
              <a:rPr lang="en-US" sz="2400">
                <a:solidFill>
                  <a:srgbClr val="000000"/>
                </a:solidFill>
                <a:latin typeface="Arial" charset="0"/>
              </a:rPr>
              <a:t>ũa là </a:t>
            </a:r>
            <a:r>
              <a:rPr lang="vi-VN" sz="2400">
                <a:solidFill>
                  <a:srgbClr val="000000"/>
                </a:solidFill>
                <a:latin typeface="Arial" charset="0"/>
              </a:rPr>
              <a:t>đ</a:t>
            </a:r>
            <a:r>
              <a:rPr lang="en-US" sz="2400">
                <a:solidFill>
                  <a:srgbClr val="000000"/>
                </a:solidFill>
                <a:latin typeface="Arial" charset="0"/>
              </a:rPr>
              <a:t>i ngay, cứ trở dậy là ra </a:t>
            </a:r>
            <a:r>
              <a:rPr lang="vi-VN" sz="2400">
                <a:solidFill>
                  <a:srgbClr val="000000"/>
                </a:solidFill>
                <a:latin typeface="Arial" charset="0"/>
              </a:rPr>
              <a:t>đ</a:t>
            </a:r>
            <a:r>
              <a:rPr lang="en-US" sz="2400">
                <a:solidFill>
                  <a:srgbClr val="000000"/>
                </a:solidFill>
                <a:latin typeface="Arial" charset="0"/>
              </a:rPr>
              <a:t>ồng ngay.</a:t>
            </a:r>
            <a:br>
              <a:rPr lang="en-US" sz="2400">
                <a:solidFill>
                  <a:srgbClr val="000000"/>
                </a:solidFill>
                <a:latin typeface="Arial" charset="0"/>
              </a:rPr>
            </a:br>
            <a:r>
              <a:rPr lang="en-US" sz="2400">
                <a:solidFill>
                  <a:srgbClr val="000000"/>
                </a:solidFill>
                <a:latin typeface="Arial" charset="0"/>
              </a:rPr>
              <a:t>Con ng</a:t>
            </a:r>
            <a:r>
              <a:rPr lang="vi-VN" sz="2400">
                <a:solidFill>
                  <a:srgbClr val="000000"/>
                </a:solidFill>
                <a:latin typeface="Arial" charset="0"/>
              </a:rPr>
              <a:t>ư</a:t>
            </a:r>
            <a:r>
              <a:rPr lang="en-US" sz="2400">
                <a:solidFill>
                  <a:srgbClr val="000000"/>
                </a:solidFill>
                <a:latin typeface="Arial" charset="0"/>
              </a:rPr>
              <a:t>ời ch</a:t>
            </a:r>
            <a:r>
              <a:rPr lang="vi-VN" sz="2400">
                <a:solidFill>
                  <a:srgbClr val="000000"/>
                </a:solidFill>
                <a:latin typeface="Arial" charset="0"/>
              </a:rPr>
              <a:t>ă</a:t>
            </a:r>
            <a:r>
              <a:rPr lang="en-US" sz="2400">
                <a:solidFill>
                  <a:srgbClr val="000000"/>
                </a:solidFill>
                <a:latin typeface="Arial" charset="0"/>
              </a:rPr>
              <a:t>m chỉ mải miết, say mê với công việc. Hoạt </a:t>
            </a:r>
            <a:r>
              <a:rPr lang="vi-VN" sz="2400">
                <a:solidFill>
                  <a:srgbClr val="000000"/>
                </a:solidFill>
                <a:latin typeface="Arial" charset="0"/>
              </a:rPr>
              <a:t>đ</a:t>
            </a:r>
            <a:r>
              <a:rPr lang="en-US" sz="2400">
                <a:solidFill>
                  <a:srgbClr val="000000"/>
                </a:solidFill>
                <a:latin typeface="Arial" charset="0"/>
              </a:rPr>
              <a:t>ộng của con ng</a:t>
            </a:r>
            <a:r>
              <a:rPr lang="vi-VN" sz="2400">
                <a:solidFill>
                  <a:srgbClr val="000000"/>
                </a:solidFill>
                <a:latin typeface="Arial" charset="0"/>
              </a:rPr>
              <a:t>ư</a:t>
            </a:r>
            <a:r>
              <a:rPr lang="en-US" sz="2400">
                <a:solidFill>
                  <a:srgbClr val="000000"/>
                </a:solidFill>
                <a:latin typeface="Arial" charset="0"/>
              </a:rPr>
              <a:t>ời làm cho bức tranh quê rất sinh </a:t>
            </a:r>
            <a:r>
              <a:rPr lang="vi-VN" sz="2400">
                <a:solidFill>
                  <a:srgbClr val="000000"/>
                </a:solidFill>
                <a:latin typeface="Arial" charset="0"/>
              </a:rPr>
              <a:t>đ</a:t>
            </a:r>
            <a:r>
              <a:rPr lang="en-US" sz="2400">
                <a:solidFill>
                  <a:srgbClr val="000000"/>
                </a:solidFill>
                <a:latin typeface="Arial" charset="0"/>
              </a:rPr>
              <a:t>ộng.</a:t>
            </a:r>
            <a:endParaRPr lang="en-US">
              <a:latin typeface="Arial" charset="0"/>
            </a:endParaRPr>
          </a:p>
        </p:txBody>
      </p:sp>
    </p:spTree>
  </p:cSld>
  <p:clrMapOvr>
    <a:masterClrMapping/>
  </p:clrMapOvr>
  <p:transition spd="slow">
    <p:wheel spokes="8"/>
    <p:sndAc>
      <p:stSnd>
        <p:snd r:embed="rId2" name="chimes.wav" builtIn="1"/>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151"/>
                                        </p:tgtEl>
                                        <p:attrNameLst>
                                          <p:attrName>style.visibility</p:attrName>
                                        </p:attrNameLst>
                                      </p:cBhvr>
                                      <p:to>
                                        <p:strVal val="visible"/>
                                      </p:to>
                                    </p:set>
                                    <p:animEffect transition="in" filter="checkerboard(across)">
                                      <p:cBhvr>
                                        <p:cTn id="7" dur="500"/>
                                        <p:tgtEl>
                                          <p:spTgt spid="61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1"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tile tx="0" ty="0" sx="100000" sy="100000" flip="none" algn="tl"/>
        </a:blipFill>
        <a:effectLst/>
      </p:bgPr>
    </p:bg>
    <p:spTree>
      <p:nvGrpSpPr>
        <p:cNvPr id="1" name=""/>
        <p:cNvGrpSpPr/>
        <p:nvPr/>
      </p:nvGrpSpPr>
      <p:grpSpPr>
        <a:xfrm>
          <a:off x="0" y="0"/>
          <a:ext cx="0" cy="0"/>
          <a:chOff x="0" y="0"/>
          <a:chExt cx="0" cy="0"/>
        </a:xfrm>
      </p:grpSpPr>
      <p:sp>
        <p:nvSpPr>
          <p:cNvPr id="7177" name="Rectangle 9"/>
          <p:cNvSpPr>
            <a:spLocks noChangeArrowheads="1"/>
          </p:cNvSpPr>
          <p:nvPr/>
        </p:nvSpPr>
        <p:spPr bwMode="auto">
          <a:xfrm>
            <a:off x="0" y="0"/>
            <a:ext cx="3276600" cy="762000"/>
          </a:xfrm>
          <a:prstGeom prst="rect">
            <a:avLst/>
          </a:prstGeom>
          <a:noFill/>
          <a:ln w="9525">
            <a:noFill/>
            <a:miter lim="800000"/>
            <a:headEnd/>
            <a:tailEnd/>
          </a:ln>
        </p:spPr>
        <p:txBody>
          <a:bodyPr anchor="ctr"/>
          <a:lstStyle/>
          <a:p>
            <a:pPr marL="838200" indent="-838200" algn="ctr">
              <a:buFontTx/>
              <a:buAutoNum type="arabicPeriod" startAt="2"/>
            </a:pPr>
            <a:r>
              <a:rPr lang="en-US">
                <a:solidFill>
                  <a:srgbClr val="FF0000"/>
                </a:solidFill>
                <a:latin typeface="Arial" charset="0"/>
              </a:rPr>
              <a:t>Bài Mới</a:t>
            </a:r>
          </a:p>
        </p:txBody>
      </p:sp>
      <p:pic>
        <p:nvPicPr>
          <p:cNvPr id="7178" name="Picture 10" descr="Ha Noi 30"/>
          <p:cNvPicPr>
            <a:picLocks noChangeAspect="1" noChangeArrowheads="1"/>
          </p:cNvPicPr>
          <p:nvPr/>
        </p:nvPicPr>
        <p:blipFill>
          <a:blip r:embed="rId4"/>
          <a:srcRect/>
          <a:stretch>
            <a:fillRect/>
          </a:stretch>
        </p:blipFill>
        <p:spPr bwMode="auto">
          <a:xfrm>
            <a:off x="0" y="0"/>
            <a:ext cx="9144000" cy="6858000"/>
          </a:xfrm>
          <a:prstGeom prst="rect">
            <a:avLst/>
          </a:prstGeom>
          <a:noFill/>
          <a:ln w="9525">
            <a:noFill/>
            <a:miter lim="800000"/>
            <a:headEnd/>
            <a:tailEnd/>
          </a:ln>
        </p:spPr>
      </p:pic>
      <p:sp>
        <p:nvSpPr>
          <p:cNvPr id="7176" name="Rectangle 8"/>
          <p:cNvSpPr>
            <a:spLocks noGrp="1" noChangeArrowheads="1"/>
          </p:cNvSpPr>
          <p:nvPr>
            <p:ph type="title"/>
          </p:nvPr>
        </p:nvSpPr>
        <p:spPr>
          <a:xfrm>
            <a:off x="1371600" y="6096000"/>
            <a:ext cx="6705600" cy="762000"/>
          </a:xfrm>
        </p:spPr>
        <p:txBody>
          <a:bodyPr/>
          <a:lstStyle/>
          <a:p>
            <a:pPr eaLnBrk="1" hangingPunct="1"/>
            <a:r>
              <a:rPr lang="en-US" sz="4000" b="1" smtClean="0">
                <a:solidFill>
                  <a:srgbClr val="FFFF99"/>
                </a:solidFill>
              </a:rPr>
              <a:t>V</a:t>
            </a:r>
            <a:r>
              <a:rPr lang="vi-VN" sz="4000" b="1" smtClean="0">
                <a:solidFill>
                  <a:srgbClr val="FFFF99"/>
                </a:solidFill>
              </a:rPr>
              <a:t>ă</a:t>
            </a:r>
            <a:r>
              <a:rPr lang="en-US" sz="4000" b="1" smtClean="0">
                <a:solidFill>
                  <a:srgbClr val="FFFF99"/>
                </a:solidFill>
              </a:rPr>
              <a:t>n Miếu – Quốc Tử Giám</a:t>
            </a:r>
          </a:p>
        </p:txBody>
      </p:sp>
    </p:spTree>
  </p:cSld>
  <p:clrMapOvr>
    <a:masterClrMapping/>
  </p:clrMapOvr>
  <p:transition spd="med" advTm="0">
    <p:wheel spokes="8"/>
    <p:sndAc>
      <p:stSnd>
        <p:snd r:embed="rId2" name="chimes.wav" builtIn="1"/>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9" presetClass="entr" presetSubtype="10" fill="hold" nodeType="clickEffect">
                                  <p:stCondLst>
                                    <p:cond delay="0"/>
                                  </p:stCondLst>
                                  <p:childTnLst>
                                    <p:set>
                                      <p:cBhvr>
                                        <p:cTn id="6" dur="1" fill="hold">
                                          <p:stCondLst>
                                            <p:cond delay="0"/>
                                          </p:stCondLst>
                                        </p:cTn>
                                        <p:tgtEl>
                                          <p:spTgt spid="7177"/>
                                        </p:tgtEl>
                                        <p:attrNameLst>
                                          <p:attrName>style.visibility</p:attrName>
                                        </p:attrNameLst>
                                      </p:cBhvr>
                                      <p:to>
                                        <p:strVal val="visible"/>
                                      </p:to>
                                    </p:set>
                                    <p:anim calcmode="lin" valueType="num">
                                      <p:cBhvr>
                                        <p:cTn id="7" dur="5000" fill="hold"/>
                                        <p:tgtEl>
                                          <p:spTgt spid="7177"/>
                                        </p:tgtEl>
                                        <p:attrNameLst>
                                          <p:attrName>ppt_w</p:attrName>
                                        </p:attrNameLst>
                                      </p:cBhvr>
                                      <p:tavLst>
                                        <p:tav tm="0" fmla="#ppt_w*sin(2.5*pi*$)">
                                          <p:val>
                                            <p:fltVal val="0"/>
                                          </p:val>
                                        </p:tav>
                                        <p:tav tm="100000">
                                          <p:val>
                                            <p:fltVal val="1"/>
                                          </p:val>
                                        </p:tav>
                                      </p:tavLst>
                                    </p:anim>
                                    <p:anim calcmode="lin" valueType="num">
                                      <p:cBhvr>
                                        <p:cTn id="8" dur="5000" fill="hold"/>
                                        <p:tgtEl>
                                          <p:spTgt spid="7177"/>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2" name="chimes.wav" builtIn="1"/>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35" presetClass="entr" presetSubtype="0" fill="hold" nodeType="clickEffect">
                                  <p:stCondLst>
                                    <p:cond delay="0"/>
                                  </p:stCondLst>
                                  <p:childTnLst>
                                    <p:set>
                                      <p:cBhvr>
                                        <p:cTn id="12" dur="1" fill="hold">
                                          <p:stCondLst>
                                            <p:cond delay="0"/>
                                          </p:stCondLst>
                                        </p:cTn>
                                        <p:tgtEl>
                                          <p:spTgt spid="7178"/>
                                        </p:tgtEl>
                                        <p:attrNameLst>
                                          <p:attrName>style.visibility</p:attrName>
                                        </p:attrNameLst>
                                      </p:cBhvr>
                                      <p:to>
                                        <p:strVal val="visible"/>
                                      </p:to>
                                    </p:set>
                                    <p:animEffect transition="in" filter="fade">
                                      <p:cBhvr>
                                        <p:cTn id="13" dur="2000"/>
                                        <p:tgtEl>
                                          <p:spTgt spid="7178"/>
                                        </p:tgtEl>
                                      </p:cBhvr>
                                    </p:animEffect>
                                    <p:anim calcmode="lin" valueType="num">
                                      <p:cBhvr>
                                        <p:cTn id="14" dur="2000" fill="hold"/>
                                        <p:tgtEl>
                                          <p:spTgt spid="7178"/>
                                        </p:tgtEl>
                                        <p:attrNameLst>
                                          <p:attrName>style.rotation</p:attrName>
                                        </p:attrNameLst>
                                      </p:cBhvr>
                                      <p:tavLst>
                                        <p:tav tm="0">
                                          <p:val>
                                            <p:fltVal val="720"/>
                                          </p:val>
                                        </p:tav>
                                        <p:tav tm="100000">
                                          <p:val>
                                            <p:fltVal val="0"/>
                                          </p:val>
                                        </p:tav>
                                      </p:tavLst>
                                    </p:anim>
                                    <p:anim calcmode="lin" valueType="num">
                                      <p:cBhvr>
                                        <p:cTn id="15" dur="2000" fill="hold"/>
                                        <p:tgtEl>
                                          <p:spTgt spid="7178"/>
                                        </p:tgtEl>
                                        <p:attrNameLst>
                                          <p:attrName>ppt_h</p:attrName>
                                        </p:attrNameLst>
                                      </p:cBhvr>
                                      <p:tavLst>
                                        <p:tav tm="0">
                                          <p:val>
                                            <p:fltVal val="0"/>
                                          </p:val>
                                        </p:tav>
                                        <p:tav tm="100000">
                                          <p:val>
                                            <p:strVal val="#ppt_h"/>
                                          </p:val>
                                        </p:tav>
                                      </p:tavLst>
                                    </p:anim>
                                    <p:anim calcmode="lin" valueType="num">
                                      <p:cBhvr>
                                        <p:cTn id="16" dur="2000" fill="hold"/>
                                        <p:tgtEl>
                                          <p:spTgt spid="7178"/>
                                        </p:tgtEl>
                                        <p:attrNameLst>
                                          <p:attrName>ppt_w</p:attrName>
                                        </p:attrNameLst>
                                      </p:cBhvr>
                                      <p:tavLst>
                                        <p:tav tm="0">
                                          <p:val>
                                            <p:fltVal val="0"/>
                                          </p:val>
                                        </p:tav>
                                        <p:tav tm="100000">
                                          <p:val>
                                            <p:strVal val="#ppt_w"/>
                                          </p:val>
                                        </p:tav>
                                      </p:tavLst>
                                    </p:anim>
                                  </p:childTnLst>
                                  <p:subTnLst>
                                    <p:audio>
                                      <p:cMediaNode>
                                        <p:cTn display="0" masterRel="sameClick">
                                          <p:stCondLst>
                                            <p:cond evt="begin" delay="0">
                                              <p:tn val="11"/>
                                            </p:cond>
                                          </p:stCondLst>
                                          <p:endCondLst>
                                            <p:cond evt="onStopAudio" delay="0">
                                              <p:tgtEl>
                                                <p:sldTgt/>
                                              </p:tgtEl>
                                            </p:cond>
                                          </p:endCondLst>
                                        </p:cTn>
                                        <p:tgtEl>
                                          <p:sndTgt r:embed="rId2" name="chimes.wav" builtIn="1"/>
                                        </p:tgtEl>
                                      </p:cMediaNode>
                                    </p:audio>
                                  </p:subTnLst>
                                </p:cTn>
                              </p:par>
                            </p:childTnLst>
                          </p:cTn>
                        </p:par>
                      </p:childTnLst>
                    </p:cTn>
                  </p:par>
                  <p:par>
                    <p:cTn id="17" fill="hold" nodeType="clickPar">
                      <p:stCondLst>
                        <p:cond delay="indefinite"/>
                      </p:stCondLst>
                      <p:childTnLst>
                        <p:par>
                          <p:cTn id="18" fill="hold" nodeType="withGroup">
                            <p:stCondLst>
                              <p:cond delay="0"/>
                            </p:stCondLst>
                            <p:childTnLst>
                              <p:par>
                                <p:cTn id="19" presetID="41" presetClass="entr" presetSubtype="0" fill="hold" grpId="0" nodeType="clickEffect">
                                  <p:stCondLst>
                                    <p:cond delay="0"/>
                                  </p:stCondLst>
                                  <p:iterate type="lt">
                                    <p:tmPct val="10000"/>
                                  </p:iterate>
                                  <p:childTnLst>
                                    <p:set>
                                      <p:cBhvr>
                                        <p:cTn id="20" dur="1" fill="hold">
                                          <p:stCondLst>
                                            <p:cond delay="0"/>
                                          </p:stCondLst>
                                        </p:cTn>
                                        <p:tgtEl>
                                          <p:spTgt spid="7176"/>
                                        </p:tgtEl>
                                        <p:attrNameLst>
                                          <p:attrName>style.visibility</p:attrName>
                                        </p:attrNameLst>
                                      </p:cBhvr>
                                      <p:to>
                                        <p:strVal val="visible"/>
                                      </p:to>
                                    </p:set>
                                    <p:anim calcmode="lin" valueType="num">
                                      <p:cBhvr>
                                        <p:cTn id="21" dur="500" fill="hold"/>
                                        <p:tgtEl>
                                          <p:spTgt spid="7176"/>
                                        </p:tgtEl>
                                        <p:attrNameLst>
                                          <p:attrName>ppt_x</p:attrName>
                                        </p:attrNameLst>
                                      </p:cBhvr>
                                      <p:tavLst>
                                        <p:tav tm="0">
                                          <p:val>
                                            <p:strVal val="#ppt_x"/>
                                          </p:val>
                                        </p:tav>
                                        <p:tav tm="50000">
                                          <p:val>
                                            <p:strVal val="#ppt_x+.1"/>
                                          </p:val>
                                        </p:tav>
                                        <p:tav tm="100000">
                                          <p:val>
                                            <p:strVal val="#ppt_x"/>
                                          </p:val>
                                        </p:tav>
                                      </p:tavLst>
                                    </p:anim>
                                    <p:anim calcmode="lin" valueType="num">
                                      <p:cBhvr>
                                        <p:cTn id="22" dur="500" fill="hold"/>
                                        <p:tgtEl>
                                          <p:spTgt spid="7176"/>
                                        </p:tgtEl>
                                        <p:attrNameLst>
                                          <p:attrName>ppt_y</p:attrName>
                                        </p:attrNameLst>
                                      </p:cBhvr>
                                      <p:tavLst>
                                        <p:tav tm="0">
                                          <p:val>
                                            <p:strVal val="#ppt_y"/>
                                          </p:val>
                                        </p:tav>
                                        <p:tav tm="100000">
                                          <p:val>
                                            <p:strVal val="#ppt_y"/>
                                          </p:val>
                                        </p:tav>
                                      </p:tavLst>
                                    </p:anim>
                                    <p:anim calcmode="lin" valueType="num">
                                      <p:cBhvr>
                                        <p:cTn id="23" dur="500" fill="hold"/>
                                        <p:tgtEl>
                                          <p:spTgt spid="7176"/>
                                        </p:tgtEl>
                                        <p:attrNameLst>
                                          <p:attrName>ppt_h</p:attrName>
                                        </p:attrNameLst>
                                      </p:cBhvr>
                                      <p:tavLst>
                                        <p:tav tm="0">
                                          <p:val>
                                            <p:strVal val="#ppt_h/10"/>
                                          </p:val>
                                        </p:tav>
                                        <p:tav tm="50000">
                                          <p:val>
                                            <p:strVal val="#ppt_h+.01"/>
                                          </p:val>
                                        </p:tav>
                                        <p:tav tm="100000">
                                          <p:val>
                                            <p:strVal val="#ppt_h"/>
                                          </p:val>
                                        </p:tav>
                                      </p:tavLst>
                                    </p:anim>
                                    <p:anim calcmode="lin" valueType="num">
                                      <p:cBhvr>
                                        <p:cTn id="24" dur="500" fill="hold"/>
                                        <p:tgtEl>
                                          <p:spTgt spid="7176"/>
                                        </p:tgtEl>
                                        <p:attrNameLst>
                                          <p:attrName>ppt_w</p:attrName>
                                        </p:attrNameLst>
                                      </p:cBhvr>
                                      <p:tavLst>
                                        <p:tav tm="0">
                                          <p:val>
                                            <p:strVal val="#ppt_w/10"/>
                                          </p:val>
                                        </p:tav>
                                        <p:tav tm="50000">
                                          <p:val>
                                            <p:strVal val="#ppt_w+.01"/>
                                          </p:val>
                                        </p:tav>
                                        <p:tav tm="100000">
                                          <p:val>
                                            <p:strVal val="#ppt_w"/>
                                          </p:val>
                                        </p:tav>
                                      </p:tavLst>
                                    </p:anim>
                                    <p:animEffect transition="in" filter="fade">
                                      <p:cBhvr>
                                        <p:cTn id="25" dur="500" tmFilter="0,0; .5, 1; 1, 1"/>
                                        <p:tgtEl>
                                          <p:spTgt spid="7176"/>
                                        </p:tgtEl>
                                      </p:cBhvr>
                                    </p:animEffect>
                                  </p:childTnLst>
                                  <p:subTnLst>
                                    <p:audio>
                                      <p:cMediaNode>
                                        <p:cTn display="0" masterRel="sameClick">
                                          <p:stCondLst>
                                            <p:cond evt="begin" delay="0">
                                              <p:tn val="19"/>
                                            </p:cond>
                                          </p:stCondLst>
                                          <p:endCondLst>
                                            <p:cond evt="onStopAudio" delay="0">
                                              <p:tgtEl>
                                                <p:sldTgt/>
                                              </p:tgtEl>
                                            </p:cond>
                                          </p:endCondLst>
                                        </p:cTn>
                                        <p:tgtEl>
                                          <p:sndTgt r:embed="rId2" name="chimes.wav" builtIn="1"/>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6"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tile tx="0" ty="0" sx="100000" sy="100000" flip="none" algn="tl"/>
        </a:blipFill>
        <a:effectLst/>
      </p:bgPr>
    </p:bg>
    <p:spTree>
      <p:nvGrpSpPr>
        <p:cNvPr id="1" name=""/>
        <p:cNvGrpSpPr/>
        <p:nvPr/>
      </p:nvGrpSpPr>
      <p:grpSpPr>
        <a:xfrm>
          <a:off x="0" y="0"/>
          <a:ext cx="0" cy="0"/>
          <a:chOff x="0" y="0"/>
          <a:chExt cx="0" cy="0"/>
        </a:xfrm>
      </p:grpSpPr>
      <p:sp>
        <p:nvSpPr>
          <p:cNvPr id="14344" name="Rectangle 8"/>
          <p:cNvSpPr>
            <a:spLocks noChangeArrowheads="1"/>
          </p:cNvSpPr>
          <p:nvPr/>
        </p:nvSpPr>
        <p:spPr bwMode="auto">
          <a:xfrm>
            <a:off x="381000" y="685800"/>
            <a:ext cx="8229600" cy="735013"/>
          </a:xfrm>
          <a:prstGeom prst="rect">
            <a:avLst/>
          </a:prstGeom>
          <a:noFill/>
          <a:ln w="9525">
            <a:noFill/>
            <a:miter lim="800000"/>
            <a:headEnd/>
            <a:tailEnd/>
          </a:ln>
        </p:spPr>
        <p:txBody>
          <a:bodyPr anchor="ctr"/>
          <a:lstStyle/>
          <a:p>
            <a:r>
              <a:rPr lang="en-US" sz="4000">
                <a:solidFill>
                  <a:srgbClr val="0000FF"/>
                </a:solidFill>
                <a:latin typeface="Arial" charset="0"/>
              </a:rPr>
              <a:t>Em hãy </a:t>
            </a:r>
            <a:r>
              <a:rPr lang="vi-VN" sz="4000">
                <a:solidFill>
                  <a:srgbClr val="0000FF"/>
                </a:solidFill>
                <a:latin typeface="Arial" charset="0"/>
              </a:rPr>
              <a:t>đ</a:t>
            </a:r>
            <a:r>
              <a:rPr lang="en-US" sz="4000">
                <a:solidFill>
                  <a:srgbClr val="0000FF"/>
                </a:solidFill>
                <a:latin typeface="Arial" charset="0"/>
              </a:rPr>
              <a:t>ọc to bài v</a:t>
            </a:r>
            <a:r>
              <a:rPr lang="vi-VN" sz="4000">
                <a:solidFill>
                  <a:srgbClr val="0000FF"/>
                </a:solidFill>
                <a:latin typeface="Arial" charset="0"/>
              </a:rPr>
              <a:t>ă</a:t>
            </a:r>
            <a:r>
              <a:rPr lang="en-US" sz="4000">
                <a:solidFill>
                  <a:srgbClr val="0000FF"/>
                </a:solidFill>
                <a:latin typeface="Arial" charset="0"/>
              </a:rPr>
              <a:t>n cho các bạn cùng nghe ?</a:t>
            </a:r>
          </a:p>
        </p:txBody>
      </p:sp>
      <p:sp>
        <p:nvSpPr>
          <p:cNvPr id="14340" name="Rectangle 4" descr="Parchment"/>
          <p:cNvSpPr>
            <a:spLocks noGrp="1" noChangeArrowheads="1"/>
          </p:cNvSpPr>
          <p:nvPr>
            <p:ph type="title"/>
          </p:nvPr>
        </p:nvSpPr>
        <p:spPr>
          <a:xfrm>
            <a:off x="457200" y="533400"/>
            <a:ext cx="8229600" cy="1143000"/>
          </a:xfrm>
          <a:blipFill dpi="0" rotWithShape="1">
            <a:blip r:embed="rId3"/>
            <a:srcRect/>
            <a:tile tx="0" ty="0" sx="100000" sy="100000" flip="none" algn="tl"/>
          </a:blipFill>
        </p:spPr>
        <p:txBody>
          <a:bodyPr/>
          <a:lstStyle/>
          <a:p>
            <a:pPr eaLnBrk="1" hangingPunct="1"/>
            <a:r>
              <a:rPr lang="en-US" smtClean="0"/>
              <a:t>BỐ CỤC BÀI</a:t>
            </a:r>
          </a:p>
        </p:txBody>
      </p:sp>
      <p:grpSp>
        <p:nvGrpSpPr>
          <p:cNvPr id="2" name="Group 9"/>
          <p:cNvGrpSpPr>
            <a:grpSpLocks/>
          </p:cNvGrpSpPr>
          <p:nvPr/>
        </p:nvGrpSpPr>
        <p:grpSpPr bwMode="auto">
          <a:xfrm>
            <a:off x="495300" y="1733550"/>
            <a:ext cx="8267700" cy="2533650"/>
            <a:chOff x="312" y="1092"/>
            <a:chExt cx="5208" cy="1596"/>
          </a:xfrm>
        </p:grpSpPr>
        <p:sp>
          <p:nvSpPr>
            <p:cNvPr id="6150" name="Rectangle 5"/>
            <p:cNvSpPr>
              <a:spLocks noChangeArrowheads="1"/>
            </p:cNvSpPr>
            <p:nvPr/>
          </p:nvSpPr>
          <p:spPr bwMode="auto">
            <a:xfrm>
              <a:off x="336" y="1092"/>
              <a:ext cx="5184" cy="588"/>
            </a:xfrm>
            <a:prstGeom prst="rect">
              <a:avLst/>
            </a:prstGeom>
            <a:noFill/>
            <a:ln w="9525">
              <a:noFill/>
              <a:miter lim="800000"/>
              <a:headEnd/>
              <a:tailEnd/>
            </a:ln>
          </p:spPr>
          <p:txBody>
            <a:bodyPr anchor="ctr"/>
            <a:lstStyle/>
            <a:p>
              <a:r>
                <a:rPr lang="en-US">
                  <a:solidFill>
                    <a:srgbClr val="FF0000"/>
                  </a:solidFill>
                  <a:latin typeface="Arial" charset="0"/>
                </a:rPr>
                <a:t>Đoạn 1</a:t>
              </a:r>
              <a:r>
                <a:rPr lang="en-US">
                  <a:latin typeface="Arial" charset="0"/>
                </a:rPr>
                <a:t>: Từ </a:t>
              </a:r>
              <a:r>
                <a:rPr lang="vi-VN">
                  <a:latin typeface="Arial" charset="0"/>
                </a:rPr>
                <a:t>đ</a:t>
              </a:r>
              <a:r>
                <a:rPr lang="en-US">
                  <a:latin typeface="Arial" charset="0"/>
                </a:rPr>
                <a:t>ầu </a:t>
              </a:r>
              <a:r>
                <a:rPr lang="vi-VN">
                  <a:latin typeface="Arial" charset="0"/>
                </a:rPr>
                <a:t>đ</a:t>
              </a:r>
              <a:r>
                <a:rPr lang="en-US">
                  <a:latin typeface="Arial" charset="0"/>
                </a:rPr>
                <a:t>ến lấy </a:t>
              </a:r>
              <a:r>
                <a:rPr lang="vi-VN">
                  <a:latin typeface="Arial" charset="0"/>
                </a:rPr>
                <a:t>đ</a:t>
              </a:r>
              <a:r>
                <a:rPr lang="en-US">
                  <a:latin typeface="Arial" charset="0"/>
                </a:rPr>
                <a:t>ỗ gần 3000 tiến sĩ, cụ thể nh</a:t>
              </a:r>
              <a:r>
                <a:rPr lang="vi-VN">
                  <a:latin typeface="Arial" charset="0"/>
                </a:rPr>
                <a:t>ư</a:t>
              </a:r>
              <a:r>
                <a:rPr lang="en-US">
                  <a:latin typeface="Arial" charset="0"/>
                </a:rPr>
                <a:t> sau:</a:t>
              </a:r>
            </a:p>
          </p:txBody>
        </p:sp>
        <p:sp>
          <p:nvSpPr>
            <p:cNvPr id="6151" name="Rectangle 6"/>
            <p:cNvSpPr>
              <a:spLocks noChangeArrowheads="1"/>
            </p:cNvSpPr>
            <p:nvPr/>
          </p:nvSpPr>
          <p:spPr bwMode="auto">
            <a:xfrm>
              <a:off x="336" y="1788"/>
              <a:ext cx="5184" cy="444"/>
            </a:xfrm>
            <a:prstGeom prst="rect">
              <a:avLst/>
            </a:prstGeom>
            <a:noFill/>
            <a:ln w="9525">
              <a:noFill/>
              <a:miter lim="800000"/>
              <a:headEnd/>
              <a:tailEnd/>
            </a:ln>
          </p:spPr>
          <p:txBody>
            <a:bodyPr anchor="ctr"/>
            <a:lstStyle/>
            <a:p>
              <a:r>
                <a:rPr lang="en-US">
                  <a:solidFill>
                    <a:srgbClr val="FF0000"/>
                  </a:solidFill>
                  <a:latin typeface="Arial" charset="0"/>
                </a:rPr>
                <a:t>Đoạn 2</a:t>
              </a:r>
              <a:r>
                <a:rPr lang="en-US">
                  <a:latin typeface="Arial" charset="0"/>
                </a:rPr>
                <a:t>: Bảng thống kê.</a:t>
              </a:r>
            </a:p>
          </p:txBody>
        </p:sp>
        <p:sp>
          <p:nvSpPr>
            <p:cNvPr id="6152" name="Rectangle 7"/>
            <p:cNvSpPr>
              <a:spLocks noChangeArrowheads="1"/>
            </p:cNvSpPr>
            <p:nvPr/>
          </p:nvSpPr>
          <p:spPr bwMode="auto">
            <a:xfrm>
              <a:off x="312" y="2136"/>
              <a:ext cx="5184" cy="552"/>
            </a:xfrm>
            <a:prstGeom prst="rect">
              <a:avLst/>
            </a:prstGeom>
            <a:noFill/>
            <a:ln w="9525">
              <a:noFill/>
              <a:miter lim="800000"/>
              <a:headEnd/>
              <a:tailEnd/>
            </a:ln>
          </p:spPr>
          <p:txBody>
            <a:bodyPr anchor="ctr"/>
            <a:lstStyle/>
            <a:p>
              <a:r>
                <a:rPr lang="en-US">
                  <a:solidFill>
                    <a:srgbClr val="FF0000"/>
                  </a:solidFill>
                  <a:latin typeface="Arial" charset="0"/>
                </a:rPr>
                <a:t>Đoạn 3</a:t>
              </a:r>
              <a:r>
                <a:rPr lang="en-US">
                  <a:latin typeface="Arial" charset="0"/>
                </a:rPr>
                <a:t>: Phần còn lại</a:t>
              </a:r>
            </a:p>
          </p:txBody>
        </p:sp>
      </p:grpSp>
      <p:sp>
        <p:nvSpPr>
          <p:cNvPr id="14350" name="Rectangle 14" descr="Parchment"/>
          <p:cNvSpPr>
            <a:spLocks noChangeArrowheads="1"/>
          </p:cNvSpPr>
          <p:nvPr/>
        </p:nvSpPr>
        <p:spPr bwMode="auto">
          <a:xfrm>
            <a:off x="609600" y="762000"/>
            <a:ext cx="8229600" cy="5105400"/>
          </a:xfrm>
          <a:prstGeom prst="rect">
            <a:avLst/>
          </a:prstGeom>
          <a:blipFill dpi="0" rotWithShape="1">
            <a:blip r:embed="rId3"/>
            <a:srcRect/>
            <a:tile tx="0" ty="0" sx="100000" sy="100000" flip="none" algn="tl"/>
          </a:blipFill>
          <a:ln w="9525">
            <a:noFill/>
            <a:miter lim="800000"/>
            <a:headEnd/>
            <a:tailEnd/>
          </a:ln>
        </p:spPr>
        <p:txBody>
          <a:bodyPr anchor="ctr"/>
          <a:lstStyle/>
          <a:p>
            <a:r>
              <a:rPr lang="en-US">
                <a:latin typeface="Arial" charset="0"/>
              </a:rPr>
              <a:t>Đọc tiếp nối nhau</a:t>
            </a:r>
          </a:p>
        </p:txBody>
      </p:sp>
    </p:spTree>
  </p:cSld>
  <p:clrMapOvr>
    <a:masterClrMapping/>
  </p:clrMapOvr>
  <p:transition spd="slow">
    <p:wipe dir="d"/>
    <p:sndAc>
      <p:stSnd>
        <p:snd r:embed="rId2" name="chimes.wav" builtIn="1"/>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344"/>
                                        </p:tgtEl>
                                        <p:attrNameLst>
                                          <p:attrName>style.visibility</p:attrName>
                                        </p:attrNameLst>
                                      </p:cBhvr>
                                      <p:to>
                                        <p:strVal val="visible"/>
                                      </p:to>
                                    </p:set>
                                    <p:anim calcmode="lin" valueType="num">
                                      <p:cBhvr additive="base">
                                        <p:cTn id="7" dur="500" fill="hold"/>
                                        <p:tgtEl>
                                          <p:spTgt spid="14344"/>
                                        </p:tgtEl>
                                        <p:attrNameLst>
                                          <p:attrName>ppt_x</p:attrName>
                                        </p:attrNameLst>
                                      </p:cBhvr>
                                      <p:tavLst>
                                        <p:tav tm="0">
                                          <p:val>
                                            <p:strVal val="#ppt_x"/>
                                          </p:val>
                                        </p:tav>
                                        <p:tav tm="100000">
                                          <p:val>
                                            <p:strVal val="#ppt_x"/>
                                          </p:val>
                                        </p:tav>
                                      </p:tavLst>
                                    </p:anim>
                                    <p:anim calcmode="lin" valueType="num">
                                      <p:cBhvr additive="base">
                                        <p:cTn id="8" dur="500" fill="hold"/>
                                        <p:tgtEl>
                                          <p:spTgt spid="14344"/>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chimes.wav" builtIn="1"/>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8" presetClass="entr" presetSubtype="16" fill="hold" grpId="0" nodeType="clickEffect">
                                  <p:stCondLst>
                                    <p:cond delay="0"/>
                                  </p:stCondLst>
                                  <p:childTnLst>
                                    <p:set>
                                      <p:cBhvr>
                                        <p:cTn id="12" dur="1" fill="hold">
                                          <p:stCondLst>
                                            <p:cond delay="0"/>
                                          </p:stCondLst>
                                        </p:cTn>
                                        <p:tgtEl>
                                          <p:spTgt spid="14340"/>
                                        </p:tgtEl>
                                        <p:attrNameLst>
                                          <p:attrName>style.visibility</p:attrName>
                                        </p:attrNameLst>
                                      </p:cBhvr>
                                      <p:to>
                                        <p:strVal val="visible"/>
                                      </p:to>
                                    </p:set>
                                    <p:animEffect transition="in" filter="diamond(in)">
                                      <p:cBhvr>
                                        <p:cTn id="13" dur="2000"/>
                                        <p:tgtEl>
                                          <p:spTgt spid="14340"/>
                                        </p:tgtEl>
                                      </p:cBhvr>
                                    </p:animEffect>
                                  </p:childTnLst>
                                  <p:subTnLst>
                                    <p:audio>
                                      <p:cMediaNode>
                                        <p:cTn display="0" masterRel="sameClick">
                                          <p:stCondLst>
                                            <p:cond evt="begin" delay="0">
                                              <p:tn val="11"/>
                                            </p:cond>
                                          </p:stCondLst>
                                          <p:endCondLst>
                                            <p:cond evt="onStopAudio" delay="0">
                                              <p:tgtEl>
                                                <p:sldTgt/>
                                              </p:tgtEl>
                                            </p:cond>
                                          </p:endCondLst>
                                        </p:cTn>
                                        <p:tgtEl>
                                          <p:sndTgt r:embed="rId2" name="chimes.wav" builtIn="1"/>
                                        </p:tgtEl>
                                      </p:cMediaNode>
                                    </p:audio>
                                  </p:subTnLst>
                                </p:cTn>
                              </p:par>
                            </p:childTnLst>
                          </p:cTn>
                        </p:par>
                      </p:childTnLst>
                    </p:cTn>
                  </p:par>
                  <p:par>
                    <p:cTn id="14" fill="hold" nodeType="clickPar">
                      <p:stCondLst>
                        <p:cond delay="indefinite"/>
                      </p:stCondLst>
                      <p:childTnLst>
                        <p:par>
                          <p:cTn id="15" fill="hold" nodeType="withGroup">
                            <p:stCondLst>
                              <p:cond delay="0"/>
                            </p:stCondLst>
                            <p:childTnLst>
                              <p:par>
                                <p:cTn id="16" presetID="7" presetClass="entr" presetSubtype="4" fill="hold" nodeType="clickEffect">
                                  <p:stCondLst>
                                    <p:cond delay="0"/>
                                  </p:stCondLst>
                                  <p:childTnLst>
                                    <p:set>
                                      <p:cBhvr>
                                        <p:cTn id="17" dur="1" fill="hold">
                                          <p:stCondLst>
                                            <p:cond delay="0"/>
                                          </p:stCondLst>
                                        </p:cTn>
                                        <p:tgtEl>
                                          <p:spTgt spid="2"/>
                                        </p:tgtEl>
                                        <p:attrNameLst>
                                          <p:attrName>style.visibility</p:attrName>
                                        </p:attrNameLst>
                                      </p:cBhvr>
                                      <p:to>
                                        <p:strVal val="visible"/>
                                      </p:to>
                                    </p:set>
                                    <p:anim calcmode="lin" valueType="num">
                                      <p:cBhvr additive="base">
                                        <p:cTn id="18" dur="2000" fill="hold"/>
                                        <p:tgtEl>
                                          <p:spTgt spid="2"/>
                                        </p:tgtEl>
                                        <p:attrNameLst>
                                          <p:attrName>ppt_x</p:attrName>
                                        </p:attrNameLst>
                                      </p:cBhvr>
                                      <p:tavLst>
                                        <p:tav tm="0">
                                          <p:val>
                                            <p:strVal val="#ppt_x"/>
                                          </p:val>
                                        </p:tav>
                                        <p:tav tm="100000">
                                          <p:val>
                                            <p:strVal val="#ppt_x"/>
                                          </p:val>
                                        </p:tav>
                                      </p:tavLst>
                                    </p:anim>
                                    <p:anim calcmode="lin" valueType="num">
                                      <p:cBhvr additive="base">
                                        <p:cTn id="19" dur="2000" fill="hold"/>
                                        <p:tgtEl>
                                          <p:spTgt spid="2"/>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16"/>
                                            </p:cond>
                                          </p:stCondLst>
                                          <p:endCondLst>
                                            <p:cond evt="onStopAudio" delay="0">
                                              <p:tgtEl>
                                                <p:sldTgt/>
                                              </p:tgtEl>
                                            </p:cond>
                                          </p:endCondLst>
                                        </p:cTn>
                                        <p:tgtEl>
                                          <p:sndTgt r:embed="rId2" name="chimes.wav" builtIn="1"/>
                                        </p:tgtEl>
                                      </p:cMediaNode>
                                    </p:audio>
                                  </p:subTnLst>
                                </p:cTn>
                              </p:par>
                            </p:childTnLst>
                          </p:cTn>
                        </p:par>
                      </p:childTnLst>
                    </p:cTn>
                  </p:par>
                  <p:par>
                    <p:cTn id="20" fill="hold" nodeType="clickPar">
                      <p:stCondLst>
                        <p:cond delay="indefinite"/>
                      </p:stCondLst>
                      <p:childTnLst>
                        <p:par>
                          <p:cTn id="21" fill="hold" nodeType="withGroup">
                            <p:stCondLst>
                              <p:cond delay="0"/>
                            </p:stCondLst>
                            <p:childTnLst>
                              <p:par>
                                <p:cTn id="22" presetID="8" presetClass="entr" presetSubtype="16" fill="hold" grpId="0" nodeType="clickEffect">
                                  <p:stCondLst>
                                    <p:cond delay="0"/>
                                  </p:stCondLst>
                                  <p:childTnLst>
                                    <p:set>
                                      <p:cBhvr>
                                        <p:cTn id="23" dur="1" fill="hold">
                                          <p:stCondLst>
                                            <p:cond delay="0"/>
                                          </p:stCondLst>
                                        </p:cTn>
                                        <p:tgtEl>
                                          <p:spTgt spid="14350"/>
                                        </p:tgtEl>
                                        <p:attrNameLst>
                                          <p:attrName>style.visibility</p:attrName>
                                        </p:attrNameLst>
                                      </p:cBhvr>
                                      <p:to>
                                        <p:strVal val="visible"/>
                                      </p:to>
                                    </p:set>
                                    <p:animEffect transition="in" filter="diamond(in)">
                                      <p:cBhvr>
                                        <p:cTn id="24" dur="2000"/>
                                        <p:tgtEl>
                                          <p:spTgt spid="14350"/>
                                        </p:tgtEl>
                                      </p:cBhvr>
                                    </p:animEffect>
                                  </p:childTnLst>
                                  <p:subTnLst>
                                    <p:audio>
                                      <p:cMediaNode>
                                        <p:cTn display="0" masterRel="sameClick">
                                          <p:stCondLst>
                                            <p:cond evt="begin" delay="0">
                                              <p:tn val="22"/>
                                            </p:cond>
                                          </p:stCondLst>
                                          <p:endCondLst>
                                            <p:cond evt="onStopAudio" delay="0">
                                              <p:tgtEl>
                                                <p:sldTgt/>
                                              </p:tgtEl>
                                            </p:cond>
                                          </p:endCondLst>
                                        </p:cTn>
                                        <p:tgtEl>
                                          <p:sndTgt r:embed="rId2" name="chimes.wav" builtIn="1"/>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4" grpId="0"/>
      <p:bldP spid="14340" grpId="0" animBg="1"/>
      <p:bldP spid="1435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tile tx="0" ty="0" sx="100000" sy="100000" flip="none" algn="tl"/>
        </a:blipFill>
        <a:effectLst/>
      </p:bgPr>
    </p:bg>
    <p:spTree>
      <p:nvGrpSpPr>
        <p:cNvPr id="1" name=""/>
        <p:cNvGrpSpPr/>
        <p:nvPr/>
      </p:nvGrpSpPr>
      <p:grpSpPr>
        <a:xfrm>
          <a:off x="0" y="0"/>
          <a:ext cx="0" cy="0"/>
          <a:chOff x="0" y="0"/>
          <a:chExt cx="0" cy="0"/>
        </a:xfrm>
      </p:grpSpPr>
      <p:graphicFrame>
        <p:nvGraphicFramePr>
          <p:cNvPr id="9873" name="Group 657"/>
          <p:cNvGraphicFramePr>
            <a:graphicFrameLocks noGrp="1"/>
          </p:cNvGraphicFramePr>
          <p:nvPr>
            <p:ph/>
          </p:nvPr>
        </p:nvGraphicFramePr>
        <p:xfrm>
          <a:off x="457200" y="1381125"/>
          <a:ext cx="8458200" cy="868363"/>
        </p:xfrm>
        <a:graphic>
          <a:graphicData uri="http://schemas.openxmlformats.org/drawingml/2006/table">
            <a:tbl>
              <a:tblPr/>
              <a:tblGrid>
                <a:gridCol w="1633538"/>
                <a:gridCol w="1998662"/>
                <a:gridCol w="1744663"/>
                <a:gridCol w="3081337"/>
              </a:tblGrid>
              <a:tr h="4111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smtClean="0">
                          <a:ln>
                            <a:noFill/>
                          </a:ln>
                          <a:solidFill>
                            <a:srgbClr val="FF0000"/>
                          </a:solidFill>
                          <a:effectLst/>
                          <a:latin typeface="VNI-Times" pitchFamily="2" charset="0"/>
                        </a:rPr>
                        <a:t>TRIEÀU ÑAÏI</a:t>
                      </a:r>
                    </a:p>
                  </a:txBody>
                  <a:tcPr anchor="ctr" anchorCtr="1" horzOverflow="overflow">
                    <a:lnL w="285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smtClean="0">
                          <a:ln>
                            <a:noFill/>
                          </a:ln>
                          <a:solidFill>
                            <a:srgbClr val="FF0000"/>
                          </a:solidFill>
                          <a:effectLst/>
                          <a:latin typeface="VNI-Times" pitchFamily="2" charset="0"/>
                        </a:rPr>
                        <a:t>SOÁ KHOA THI</a:t>
                      </a:r>
                    </a:p>
                  </a:txBody>
                  <a:tcPr anchor="ctr" anchorCtr="1"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smtClean="0">
                          <a:ln>
                            <a:noFill/>
                          </a:ln>
                          <a:solidFill>
                            <a:srgbClr val="FF0000"/>
                          </a:solidFill>
                          <a:effectLst/>
                          <a:latin typeface="VNI-Times" pitchFamily="2" charset="0"/>
                        </a:rPr>
                        <a:t>SOÁ TIEÁN SÓ</a:t>
                      </a:r>
                    </a:p>
                  </a:txBody>
                  <a:tcPr anchor="ctr" anchorCtr="1"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smtClean="0">
                          <a:ln>
                            <a:noFill/>
                          </a:ln>
                          <a:solidFill>
                            <a:srgbClr val="FF0000"/>
                          </a:solidFill>
                          <a:effectLst/>
                          <a:latin typeface="VNI-Times" pitchFamily="2" charset="0"/>
                        </a:rPr>
                        <a:t>SOÁ TRAÏNG NGUYEÂN</a:t>
                      </a:r>
                    </a:p>
                  </a:txBody>
                  <a:tcPr anchor="ctr" anchorCtr="1" horzOverflow="overflow">
                    <a:lnL w="190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FFFF99"/>
                    </a:solidFill>
                  </a:tcPr>
                </a:tc>
              </a:tr>
              <a:tr h="381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rgbClr val="0000FF"/>
                          </a:solidFill>
                          <a:effectLst/>
                          <a:latin typeface="VNI-Times" pitchFamily="2" charset="0"/>
                        </a:rPr>
                        <a:t>Lyù</a:t>
                      </a:r>
                    </a:p>
                  </a:txBody>
                  <a:tcPr anchor="ctr" anchorCtr="1" horzOverflow="overflow">
                    <a:lnL w="285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rgbClr val="0000FF"/>
                          </a:solidFill>
                          <a:effectLst/>
                          <a:latin typeface="VNI-Times" pitchFamily="2" charset="0"/>
                        </a:rPr>
                        <a:t>6</a:t>
                      </a:r>
                    </a:p>
                  </a:txBody>
                  <a:tcPr anchor="ctr" anchorCtr="1"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rgbClr val="0000FF"/>
                          </a:solidFill>
                          <a:effectLst/>
                          <a:latin typeface="VNI-Times" pitchFamily="2" charset="0"/>
                        </a:rPr>
                        <a:t>11</a:t>
                      </a:r>
                    </a:p>
                  </a:txBody>
                  <a:tcPr anchor="ctr" anchorCtr="1"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rgbClr val="0000FF"/>
                          </a:solidFill>
                          <a:effectLst/>
                          <a:latin typeface="VNI-Times" pitchFamily="2" charset="0"/>
                        </a:rPr>
                        <a:t>0</a:t>
                      </a:r>
                    </a:p>
                  </a:txBody>
                  <a:tcPr anchor="ctr" anchorCtr="1" horzOverflow="overflow">
                    <a:lnL w="190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AEAEA"/>
                    </a:solidFill>
                  </a:tcPr>
                </a:tc>
              </a:tr>
            </a:tbl>
          </a:graphicData>
        </a:graphic>
      </p:graphicFrame>
      <p:graphicFrame>
        <p:nvGraphicFramePr>
          <p:cNvPr id="9874" name="Group 658"/>
          <p:cNvGraphicFramePr>
            <a:graphicFrameLocks noGrp="1"/>
          </p:cNvGraphicFramePr>
          <p:nvPr/>
        </p:nvGraphicFramePr>
        <p:xfrm>
          <a:off x="457200" y="2230438"/>
          <a:ext cx="8458200" cy="457200"/>
        </p:xfrm>
        <a:graphic>
          <a:graphicData uri="http://schemas.openxmlformats.org/drawingml/2006/table">
            <a:tbl>
              <a:tblPr/>
              <a:tblGrid>
                <a:gridCol w="1633538"/>
                <a:gridCol w="1998662"/>
                <a:gridCol w="1744663"/>
                <a:gridCol w="3081337"/>
              </a:tblGrid>
              <a:tr h="4111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rgbClr val="FF0000"/>
                          </a:solidFill>
                          <a:effectLst/>
                          <a:latin typeface="VNI-Times" pitchFamily="2" charset="0"/>
                        </a:rPr>
                        <a:t>Traàn</a:t>
                      </a:r>
                    </a:p>
                  </a:txBody>
                  <a:tcPr anchor="ctr" anchorCtr="1" horzOverflow="overflow">
                    <a:lnL w="285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rgbClr val="FF0000"/>
                          </a:solidFill>
                          <a:effectLst/>
                          <a:latin typeface="VNI-Times" pitchFamily="2" charset="0"/>
                        </a:rPr>
                        <a:t>14</a:t>
                      </a:r>
                    </a:p>
                  </a:txBody>
                  <a:tcPr anchor="ctr" anchorCtr="1"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rgbClr val="FF0000"/>
                          </a:solidFill>
                          <a:effectLst/>
                          <a:latin typeface="VNI-Times" pitchFamily="2" charset="0"/>
                        </a:rPr>
                        <a:t>51</a:t>
                      </a:r>
                    </a:p>
                  </a:txBody>
                  <a:tcPr anchor="ctr" anchorCtr="1"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rgbClr val="FF0000"/>
                          </a:solidFill>
                          <a:effectLst/>
                          <a:latin typeface="VNI-Times" pitchFamily="2" charset="0"/>
                        </a:rPr>
                        <a:t>9</a:t>
                      </a:r>
                    </a:p>
                  </a:txBody>
                  <a:tcPr anchor="ctr" anchorCtr="1" horzOverflow="overflow">
                    <a:lnL w="190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AEAEA"/>
                    </a:solidFill>
                  </a:tcPr>
                </a:tc>
              </a:tr>
            </a:tbl>
          </a:graphicData>
        </a:graphic>
      </p:graphicFrame>
      <p:graphicFrame>
        <p:nvGraphicFramePr>
          <p:cNvPr id="9875" name="Group 659"/>
          <p:cNvGraphicFramePr>
            <a:graphicFrameLocks noGrp="1"/>
          </p:cNvGraphicFramePr>
          <p:nvPr/>
        </p:nvGraphicFramePr>
        <p:xfrm>
          <a:off x="457200" y="2668588"/>
          <a:ext cx="8458200" cy="457200"/>
        </p:xfrm>
        <a:graphic>
          <a:graphicData uri="http://schemas.openxmlformats.org/drawingml/2006/table">
            <a:tbl>
              <a:tblPr/>
              <a:tblGrid>
                <a:gridCol w="1633538"/>
                <a:gridCol w="1998662"/>
                <a:gridCol w="1744663"/>
                <a:gridCol w="3081337"/>
              </a:tblGrid>
              <a:tr h="4111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rgbClr val="FF00FF"/>
                          </a:solidFill>
                          <a:effectLst/>
                          <a:latin typeface="VNI-Times" pitchFamily="2" charset="0"/>
                        </a:rPr>
                        <a:t>Hoà</a:t>
                      </a:r>
                    </a:p>
                  </a:txBody>
                  <a:tcPr anchor="ctr" anchorCtr="1" horzOverflow="overflow">
                    <a:lnL w="285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rgbClr val="FF00FF"/>
                          </a:solidFill>
                          <a:effectLst/>
                          <a:latin typeface="VNI-Times" pitchFamily="2" charset="0"/>
                        </a:rPr>
                        <a:t>2</a:t>
                      </a:r>
                    </a:p>
                  </a:txBody>
                  <a:tcPr anchor="ctr" anchorCtr="1"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rgbClr val="FF00FF"/>
                          </a:solidFill>
                          <a:effectLst/>
                          <a:latin typeface="VNI-Times" pitchFamily="2" charset="0"/>
                        </a:rPr>
                        <a:t>12</a:t>
                      </a:r>
                    </a:p>
                  </a:txBody>
                  <a:tcPr anchor="ctr" anchorCtr="1"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rgbClr val="FF00FF"/>
                          </a:solidFill>
                          <a:effectLst/>
                          <a:latin typeface="VNI-Times" pitchFamily="2" charset="0"/>
                        </a:rPr>
                        <a:t>0</a:t>
                      </a:r>
                    </a:p>
                  </a:txBody>
                  <a:tcPr anchor="ctr" anchorCtr="1" horzOverflow="overflow">
                    <a:lnL w="190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AEAEA"/>
                    </a:solidFill>
                  </a:tcPr>
                </a:tc>
              </a:tr>
            </a:tbl>
          </a:graphicData>
        </a:graphic>
      </p:graphicFrame>
      <p:graphicFrame>
        <p:nvGraphicFramePr>
          <p:cNvPr id="9876" name="Group 660"/>
          <p:cNvGraphicFramePr>
            <a:graphicFrameLocks noGrp="1"/>
          </p:cNvGraphicFramePr>
          <p:nvPr/>
        </p:nvGraphicFramePr>
        <p:xfrm>
          <a:off x="457200" y="3106738"/>
          <a:ext cx="8458200" cy="457200"/>
        </p:xfrm>
        <a:graphic>
          <a:graphicData uri="http://schemas.openxmlformats.org/drawingml/2006/table">
            <a:tbl>
              <a:tblPr/>
              <a:tblGrid>
                <a:gridCol w="1633538"/>
                <a:gridCol w="1998662"/>
                <a:gridCol w="1744663"/>
                <a:gridCol w="3081337"/>
              </a:tblGrid>
              <a:tr h="4111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rgbClr val="00CC00"/>
                          </a:solidFill>
                          <a:effectLst/>
                          <a:latin typeface="VNI-Times" pitchFamily="2" charset="0"/>
                        </a:rPr>
                        <a:t>Leâ</a:t>
                      </a:r>
                    </a:p>
                  </a:txBody>
                  <a:tcPr anchor="ctr" anchorCtr="1" horzOverflow="overflow">
                    <a:lnL w="285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rgbClr val="00CC00"/>
                          </a:solidFill>
                          <a:effectLst/>
                          <a:latin typeface="VNI-Times" pitchFamily="2" charset="0"/>
                        </a:rPr>
                        <a:t>104</a:t>
                      </a:r>
                    </a:p>
                  </a:txBody>
                  <a:tcPr anchor="ctr" anchorCtr="1"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rgbClr val="00CC00"/>
                          </a:solidFill>
                          <a:effectLst/>
                          <a:latin typeface="VNI-Times" pitchFamily="2" charset="0"/>
                        </a:rPr>
                        <a:t>1780</a:t>
                      </a:r>
                    </a:p>
                  </a:txBody>
                  <a:tcPr anchor="ctr" anchorCtr="1"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rgbClr val="00CC00"/>
                          </a:solidFill>
                          <a:effectLst/>
                          <a:latin typeface="VNI-Times" pitchFamily="2" charset="0"/>
                        </a:rPr>
                        <a:t>27</a:t>
                      </a:r>
                    </a:p>
                  </a:txBody>
                  <a:tcPr anchor="ctr" anchorCtr="1" horzOverflow="overflow">
                    <a:lnL w="190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AEAEA"/>
                    </a:solidFill>
                  </a:tcPr>
                </a:tc>
              </a:tr>
            </a:tbl>
          </a:graphicData>
        </a:graphic>
      </p:graphicFrame>
      <p:graphicFrame>
        <p:nvGraphicFramePr>
          <p:cNvPr id="9877" name="Group 661"/>
          <p:cNvGraphicFramePr>
            <a:graphicFrameLocks noGrp="1"/>
          </p:cNvGraphicFramePr>
          <p:nvPr/>
        </p:nvGraphicFramePr>
        <p:xfrm>
          <a:off x="457200" y="3544888"/>
          <a:ext cx="8458200" cy="457200"/>
        </p:xfrm>
        <a:graphic>
          <a:graphicData uri="http://schemas.openxmlformats.org/drawingml/2006/table">
            <a:tbl>
              <a:tblPr/>
              <a:tblGrid>
                <a:gridCol w="1633538"/>
                <a:gridCol w="1998662"/>
                <a:gridCol w="1744663"/>
                <a:gridCol w="3081337"/>
              </a:tblGrid>
              <a:tr h="4111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rgbClr val="9933FF"/>
                          </a:solidFill>
                          <a:effectLst/>
                          <a:latin typeface="VNI-Times" pitchFamily="2" charset="0"/>
                        </a:rPr>
                        <a:t>Maïc</a:t>
                      </a:r>
                    </a:p>
                  </a:txBody>
                  <a:tcPr anchor="ctr" anchorCtr="1" horzOverflow="overflow">
                    <a:lnL w="285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rgbClr val="9933FF"/>
                          </a:solidFill>
                          <a:effectLst/>
                          <a:latin typeface="VNI-Times" pitchFamily="2" charset="0"/>
                        </a:rPr>
                        <a:t>21</a:t>
                      </a:r>
                    </a:p>
                  </a:txBody>
                  <a:tcPr anchor="ctr" anchorCtr="1"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rgbClr val="9933FF"/>
                          </a:solidFill>
                          <a:effectLst/>
                          <a:latin typeface="VNI-Times" pitchFamily="2" charset="0"/>
                        </a:rPr>
                        <a:t>484</a:t>
                      </a:r>
                    </a:p>
                  </a:txBody>
                  <a:tcPr anchor="ctr" anchorCtr="1"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rgbClr val="9933FF"/>
                          </a:solidFill>
                          <a:effectLst/>
                          <a:latin typeface="VNI-Times" pitchFamily="2" charset="0"/>
                        </a:rPr>
                        <a:t>10</a:t>
                      </a:r>
                    </a:p>
                  </a:txBody>
                  <a:tcPr anchor="ctr" anchorCtr="1" horzOverflow="overflow">
                    <a:lnL w="190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AEAEA"/>
                    </a:solidFill>
                  </a:tcPr>
                </a:tc>
              </a:tr>
            </a:tbl>
          </a:graphicData>
        </a:graphic>
      </p:graphicFrame>
      <p:graphicFrame>
        <p:nvGraphicFramePr>
          <p:cNvPr id="9878" name="Group 662"/>
          <p:cNvGraphicFramePr>
            <a:graphicFrameLocks noGrp="1"/>
          </p:cNvGraphicFramePr>
          <p:nvPr/>
        </p:nvGraphicFramePr>
        <p:xfrm>
          <a:off x="457200" y="3983038"/>
          <a:ext cx="8458200" cy="457200"/>
        </p:xfrm>
        <a:graphic>
          <a:graphicData uri="http://schemas.openxmlformats.org/drawingml/2006/table">
            <a:tbl>
              <a:tblPr/>
              <a:tblGrid>
                <a:gridCol w="1633538"/>
                <a:gridCol w="1998662"/>
                <a:gridCol w="1744663"/>
                <a:gridCol w="3081337"/>
              </a:tblGrid>
              <a:tr h="4111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chemeClr val="tx1"/>
                          </a:solidFill>
                          <a:effectLst/>
                          <a:latin typeface="VNI-Times" pitchFamily="2" charset="0"/>
                        </a:rPr>
                        <a:t>Nguyeãn</a:t>
                      </a:r>
                    </a:p>
                  </a:txBody>
                  <a:tcPr anchor="ctr" anchorCtr="1" horzOverflow="overflow">
                    <a:lnL w="285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chemeClr val="tx1"/>
                          </a:solidFill>
                          <a:effectLst/>
                          <a:latin typeface="VNI-Times" pitchFamily="2" charset="0"/>
                        </a:rPr>
                        <a:t>38</a:t>
                      </a:r>
                    </a:p>
                  </a:txBody>
                  <a:tcPr anchor="ctr" anchorCtr="1"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chemeClr val="tx1"/>
                          </a:solidFill>
                          <a:effectLst/>
                          <a:latin typeface="VNI-Times" pitchFamily="2" charset="0"/>
                        </a:rPr>
                        <a:t>558</a:t>
                      </a:r>
                    </a:p>
                  </a:txBody>
                  <a:tcPr anchor="ctr" anchorCtr="1"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chemeClr val="tx1"/>
                          </a:solidFill>
                          <a:effectLst/>
                          <a:latin typeface="VNI-Times" pitchFamily="2" charset="0"/>
                        </a:rPr>
                        <a:t>0</a:t>
                      </a:r>
                    </a:p>
                  </a:txBody>
                  <a:tcPr anchor="ctr" anchorCtr="1" horzOverflow="overflow">
                    <a:lnL w="190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AEAEA"/>
                    </a:solidFill>
                  </a:tcPr>
                </a:tc>
              </a:tr>
            </a:tbl>
          </a:graphicData>
        </a:graphic>
      </p:graphicFrame>
      <p:graphicFrame>
        <p:nvGraphicFramePr>
          <p:cNvPr id="9872" name="Group 656"/>
          <p:cNvGraphicFramePr>
            <a:graphicFrameLocks noGrp="1"/>
          </p:cNvGraphicFramePr>
          <p:nvPr/>
        </p:nvGraphicFramePr>
        <p:xfrm>
          <a:off x="457200" y="4421188"/>
          <a:ext cx="8458200" cy="457200"/>
        </p:xfrm>
        <a:graphic>
          <a:graphicData uri="http://schemas.openxmlformats.org/drawingml/2006/table">
            <a:tbl>
              <a:tblPr/>
              <a:tblGrid>
                <a:gridCol w="1633538"/>
                <a:gridCol w="1998662"/>
                <a:gridCol w="1744663"/>
                <a:gridCol w="3081337"/>
              </a:tblGrid>
              <a:tr h="4111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rgbClr val="FF0000"/>
                          </a:solidFill>
                          <a:effectLst/>
                          <a:latin typeface="VNI-Times" pitchFamily="2" charset="0"/>
                        </a:rPr>
                        <a:t>Toång coäng</a:t>
                      </a:r>
                    </a:p>
                  </a:txBody>
                  <a:tcPr anchor="ctr" anchorCtr="1" horzOverflow="overflow">
                    <a:lnL w="285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CC"/>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rgbClr val="FF0000"/>
                          </a:solidFill>
                          <a:effectLst/>
                          <a:latin typeface="VNI-Times" pitchFamily="2" charset="0"/>
                        </a:rPr>
                        <a:t>185</a:t>
                      </a:r>
                    </a:p>
                  </a:txBody>
                  <a:tcPr anchor="ctr" anchorCtr="1"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CC"/>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rgbClr val="FF0000"/>
                          </a:solidFill>
                          <a:effectLst/>
                          <a:latin typeface="VNI-Times" pitchFamily="2" charset="0"/>
                        </a:rPr>
                        <a:t>2896</a:t>
                      </a:r>
                    </a:p>
                  </a:txBody>
                  <a:tcPr anchor="ctr" anchorCtr="1"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CC"/>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rgbClr val="FF0000"/>
                          </a:solidFill>
                          <a:effectLst/>
                          <a:latin typeface="VNI-Times" pitchFamily="2" charset="0"/>
                        </a:rPr>
                        <a:t>46</a:t>
                      </a:r>
                    </a:p>
                  </a:txBody>
                  <a:tcPr anchor="ctr" anchorCtr="1" horzOverflow="overflow">
                    <a:lnL w="190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CC"/>
                    </a:solidFill>
                  </a:tcPr>
                </a:tc>
              </a:tr>
            </a:tbl>
          </a:graphicData>
        </a:graphic>
      </p:graphicFrame>
      <p:sp>
        <p:nvSpPr>
          <p:cNvPr id="7259" name="Text Box 663"/>
          <p:cNvSpPr txBox="1">
            <a:spLocks noChangeArrowheads="1"/>
          </p:cNvSpPr>
          <p:nvPr/>
        </p:nvSpPr>
        <p:spPr bwMode="auto">
          <a:xfrm>
            <a:off x="609600" y="381000"/>
            <a:ext cx="4648200" cy="708025"/>
          </a:xfrm>
          <a:prstGeom prst="rect">
            <a:avLst/>
          </a:prstGeom>
          <a:noFill/>
          <a:ln w="9525">
            <a:noFill/>
            <a:miter lim="800000"/>
            <a:headEnd/>
            <a:tailEnd/>
          </a:ln>
        </p:spPr>
        <p:txBody>
          <a:bodyPr>
            <a:spAutoFit/>
          </a:bodyPr>
          <a:lstStyle/>
          <a:p>
            <a:pPr>
              <a:spcBef>
                <a:spcPct val="50000"/>
              </a:spcBef>
            </a:pPr>
            <a:r>
              <a:rPr lang="en-US" sz="4000">
                <a:solidFill>
                  <a:srgbClr val="0000FF"/>
                </a:solidFill>
                <a:latin typeface="Arial" charset="0"/>
              </a:rPr>
              <a:t>BẢNG THỐNG KÊ</a:t>
            </a:r>
          </a:p>
        </p:txBody>
      </p:sp>
    </p:spTree>
  </p:cSld>
  <p:clrMapOvr>
    <a:masterClrMapping/>
  </p:clrMapOvr>
  <p:transition spd="slow">
    <p:wheel spokes="8"/>
    <p:sndAc>
      <p:stSnd>
        <p:snd r:embed="rId2" name="chimes.wav" builtIn="1"/>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9873"/>
                                        </p:tgtEl>
                                        <p:attrNameLst>
                                          <p:attrName>style.visibility</p:attrName>
                                        </p:attrNameLst>
                                      </p:cBhvr>
                                      <p:to>
                                        <p:strVal val="visible"/>
                                      </p:to>
                                    </p:set>
                                    <p:animEffect transition="in" filter="blinds(horizontal)">
                                      <p:cBhvr>
                                        <p:cTn id="7" dur="500"/>
                                        <p:tgtEl>
                                          <p:spTgt spid="987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9874"/>
                                        </p:tgtEl>
                                        <p:attrNameLst>
                                          <p:attrName>style.visibility</p:attrName>
                                        </p:attrNameLst>
                                      </p:cBhvr>
                                      <p:to>
                                        <p:strVal val="visible"/>
                                      </p:to>
                                    </p:set>
                                    <p:animEffect transition="in" filter="blinds(horizontal)">
                                      <p:cBhvr>
                                        <p:cTn id="12" dur="500"/>
                                        <p:tgtEl>
                                          <p:spTgt spid="987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9875"/>
                                        </p:tgtEl>
                                        <p:attrNameLst>
                                          <p:attrName>style.visibility</p:attrName>
                                        </p:attrNameLst>
                                      </p:cBhvr>
                                      <p:to>
                                        <p:strVal val="visible"/>
                                      </p:to>
                                    </p:set>
                                    <p:animEffect transition="in" filter="blinds(horizontal)">
                                      <p:cBhvr>
                                        <p:cTn id="17" dur="500"/>
                                        <p:tgtEl>
                                          <p:spTgt spid="987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9876"/>
                                        </p:tgtEl>
                                        <p:attrNameLst>
                                          <p:attrName>style.visibility</p:attrName>
                                        </p:attrNameLst>
                                      </p:cBhvr>
                                      <p:to>
                                        <p:strVal val="visible"/>
                                      </p:to>
                                    </p:set>
                                    <p:animEffect transition="in" filter="blinds(horizontal)">
                                      <p:cBhvr>
                                        <p:cTn id="22" dur="500"/>
                                        <p:tgtEl>
                                          <p:spTgt spid="987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nodeType="clickEffect">
                                  <p:stCondLst>
                                    <p:cond delay="0"/>
                                  </p:stCondLst>
                                  <p:childTnLst>
                                    <p:set>
                                      <p:cBhvr>
                                        <p:cTn id="26" dur="1" fill="hold">
                                          <p:stCondLst>
                                            <p:cond delay="0"/>
                                          </p:stCondLst>
                                        </p:cTn>
                                        <p:tgtEl>
                                          <p:spTgt spid="9877"/>
                                        </p:tgtEl>
                                        <p:attrNameLst>
                                          <p:attrName>style.visibility</p:attrName>
                                        </p:attrNameLst>
                                      </p:cBhvr>
                                      <p:to>
                                        <p:strVal val="visible"/>
                                      </p:to>
                                    </p:set>
                                    <p:animEffect transition="in" filter="blinds(horizontal)">
                                      <p:cBhvr>
                                        <p:cTn id="27" dur="500"/>
                                        <p:tgtEl>
                                          <p:spTgt spid="9877"/>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nodeType="clickEffect">
                                  <p:stCondLst>
                                    <p:cond delay="0"/>
                                  </p:stCondLst>
                                  <p:childTnLst>
                                    <p:set>
                                      <p:cBhvr>
                                        <p:cTn id="31" dur="1" fill="hold">
                                          <p:stCondLst>
                                            <p:cond delay="0"/>
                                          </p:stCondLst>
                                        </p:cTn>
                                        <p:tgtEl>
                                          <p:spTgt spid="9878"/>
                                        </p:tgtEl>
                                        <p:attrNameLst>
                                          <p:attrName>style.visibility</p:attrName>
                                        </p:attrNameLst>
                                      </p:cBhvr>
                                      <p:to>
                                        <p:strVal val="visible"/>
                                      </p:to>
                                    </p:set>
                                    <p:animEffect transition="in" filter="blinds(horizontal)">
                                      <p:cBhvr>
                                        <p:cTn id="32" dur="500"/>
                                        <p:tgtEl>
                                          <p:spTgt spid="9878"/>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nodeType="clickEffect">
                                  <p:stCondLst>
                                    <p:cond delay="0"/>
                                  </p:stCondLst>
                                  <p:childTnLst>
                                    <p:set>
                                      <p:cBhvr>
                                        <p:cTn id="36" dur="1" fill="hold">
                                          <p:stCondLst>
                                            <p:cond delay="0"/>
                                          </p:stCondLst>
                                        </p:cTn>
                                        <p:tgtEl>
                                          <p:spTgt spid="9872"/>
                                        </p:tgtEl>
                                        <p:attrNameLst>
                                          <p:attrName>style.visibility</p:attrName>
                                        </p:attrNameLst>
                                      </p:cBhvr>
                                      <p:to>
                                        <p:strVal val="visible"/>
                                      </p:to>
                                    </p:set>
                                    <p:animEffect transition="in" filter="blinds(horizontal)">
                                      <p:cBhvr>
                                        <p:cTn id="37" dur="500"/>
                                        <p:tgtEl>
                                          <p:spTgt spid="98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tile tx="0" ty="0" sx="100000" sy="100000" flip="none" algn="tl"/>
        </a:blipFill>
        <a:effectLst/>
      </p:bgPr>
    </p:bg>
    <p:spTree>
      <p:nvGrpSpPr>
        <p:cNvPr id="1" name=""/>
        <p:cNvGrpSpPr/>
        <p:nvPr/>
      </p:nvGrpSpPr>
      <p:grpSpPr>
        <a:xfrm>
          <a:off x="0" y="0"/>
          <a:ext cx="0" cy="0"/>
          <a:chOff x="0" y="0"/>
          <a:chExt cx="0" cy="0"/>
        </a:xfrm>
      </p:grpSpPr>
      <p:sp>
        <p:nvSpPr>
          <p:cNvPr id="8194" name="Rectangle 4"/>
          <p:cNvSpPr>
            <a:spLocks noGrp="1" noChangeArrowheads="1"/>
          </p:cNvSpPr>
          <p:nvPr>
            <p:ph type="title"/>
          </p:nvPr>
        </p:nvSpPr>
        <p:spPr>
          <a:xfrm>
            <a:off x="457200" y="179388"/>
            <a:ext cx="8229600" cy="6583362"/>
          </a:xfrm>
        </p:spPr>
        <p:txBody>
          <a:bodyPr/>
          <a:lstStyle/>
          <a:p>
            <a:pPr algn="l" eaLnBrk="1" hangingPunct="1"/>
            <a:r>
              <a:rPr lang="en-US" sz="2600" smtClean="0">
                <a:solidFill>
                  <a:srgbClr val="FF0000"/>
                </a:solidFill>
              </a:rPr>
              <a:t>	Trong số 2896 vị tiến sĩ, có 5 ng</a:t>
            </a:r>
            <a:r>
              <a:rPr lang="vi-VN" sz="2600" smtClean="0">
                <a:solidFill>
                  <a:srgbClr val="FF0000"/>
                </a:solidFill>
              </a:rPr>
              <a:t>ư</a:t>
            </a:r>
            <a:r>
              <a:rPr lang="en-US" sz="2600" smtClean="0">
                <a:solidFill>
                  <a:srgbClr val="FF0000"/>
                </a:solidFill>
              </a:rPr>
              <a:t>ời </a:t>
            </a:r>
            <a:r>
              <a:rPr lang="vi-VN" sz="2600" smtClean="0">
                <a:solidFill>
                  <a:srgbClr val="FF0000"/>
                </a:solidFill>
              </a:rPr>
              <a:t>đ</a:t>
            </a:r>
            <a:r>
              <a:rPr lang="en-US" sz="2600" smtClean="0">
                <a:solidFill>
                  <a:srgbClr val="FF0000"/>
                </a:solidFill>
              </a:rPr>
              <a:t>ỗ tiến sĩ hai lần (</a:t>
            </a:r>
            <a:r>
              <a:rPr lang="vi-VN" sz="2600" smtClean="0">
                <a:solidFill>
                  <a:srgbClr val="FF0000"/>
                </a:solidFill>
              </a:rPr>
              <a:t>đ</a:t>
            </a:r>
            <a:r>
              <a:rPr lang="en-US" sz="2600" smtClean="0">
                <a:solidFill>
                  <a:srgbClr val="FF0000"/>
                </a:solidFill>
              </a:rPr>
              <a:t>ỗ tiến sĩ ở khóa tr</a:t>
            </a:r>
            <a:r>
              <a:rPr lang="vi-VN" sz="2600" smtClean="0">
                <a:solidFill>
                  <a:srgbClr val="FF0000"/>
                </a:solidFill>
              </a:rPr>
              <a:t>ư</a:t>
            </a:r>
            <a:r>
              <a:rPr lang="en-US" sz="2600" smtClean="0">
                <a:solidFill>
                  <a:srgbClr val="FF0000"/>
                </a:solidFill>
              </a:rPr>
              <a:t>ớc rồi lại thi khóa sau, có lẽ muốn </a:t>
            </a:r>
            <a:r>
              <a:rPr lang="vi-VN" sz="2600" smtClean="0">
                <a:solidFill>
                  <a:srgbClr val="FF0000"/>
                </a:solidFill>
              </a:rPr>
              <a:t>đ</a:t>
            </a:r>
            <a:r>
              <a:rPr lang="en-US" sz="2600" smtClean="0">
                <a:solidFill>
                  <a:srgbClr val="FF0000"/>
                </a:solidFill>
              </a:rPr>
              <a:t>ỗ thứ hạng cao h</a:t>
            </a:r>
            <a:r>
              <a:rPr lang="vi-VN" sz="2600" smtClean="0">
                <a:solidFill>
                  <a:srgbClr val="FF0000"/>
                </a:solidFill>
              </a:rPr>
              <a:t>ơ</a:t>
            </a:r>
            <a:r>
              <a:rPr lang="en-US" sz="2600" smtClean="0">
                <a:solidFill>
                  <a:srgbClr val="FF0000"/>
                </a:solidFill>
              </a:rPr>
              <a:t>n).</a:t>
            </a:r>
            <a:br>
              <a:rPr lang="en-US" sz="2600" smtClean="0">
                <a:solidFill>
                  <a:srgbClr val="FF0000"/>
                </a:solidFill>
              </a:rPr>
            </a:br>
            <a:r>
              <a:rPr lang="en-US" sz="2600" smtClean="0">
                <a:solidFill>
                  <a:srgbClr val="FF0000"/>
                </a:solidFill>
              </a:rPr>
              <a:t>Thời Nguyễn, triều </a:t>
            </a:r>
            <a:r>
              <a:rPr lang="vi-VN" sz="2600" smtClean="0">
                <a:solidFill>
                  <a:srgbClr val="FF0000"/>
                </a:solidFill>
              </a:rPr>
              <a:t>đ</a:t>
            </a:r>
            <a:r>
              <a:rPr lang="en-US" sz="2600" smtClean="0">
                <a:solidFill>
                  <a:srgbClr val="FF0000"/>
                </a:solidFill>
              </a:rPr>
              <a:t>ình chia những ng</a:t>
            </a:r>
            <a:r>
              <a:rPr lang="vi-VN" sz="2600" smtClean="0">
                <a:solidFill>
                  <a:srgbClr val="FF0000"/>
                </a:solidFill>
              </a:rPr>
              <a:t>ư</a:t>
            </a:r>
            <a:r>
              <a:rPr lang="en-US" sz="2600" smtClean="0">
                <a:solidFill>
                  <a:srgbClr val="FF0000"/>
                </a:solidFill>
              </a:rPr>
              <a:t>ời </a:t>
            </a:r>
            <a:r>
              <a:rPr lang="vi-VN" sz="2600" smtClean="0">
                <a:solidFill>
                  <a:srgbClr val="FF0000"/>
                </a:solidFill>
              </a:rPr>
              <a:t>đ</a:t>
            </a:r>
            <a:r>
              <a:rPr lang="en-US" sz="2600" smtClean="0">
                <a:solidFill>
                  <a:srgbClr val="FF0000"/>
                </a:solidFill>
              </a:rPr>
              <a:t>ỗ tiến sĩ làm hai bảng. Những ng</a:t>
            </a:r>
            <a:r>
              <a:rPr lang="vi-VN" sz="2600" smtClean="0">
                <a:solidFill>
                  <a:srgbClr val="FF0000"/>
                </a:solidFill>
              </a:rPr>
              <a:t>ư</a:t>
            </a:r>
            <a:r>
              <a:rPr lang="en-US" sz="2600" smtClean="0">
                <a:solidFill>
                  <a:srgbClr val="FF0000"/>
                </a:solidFill>
              </a:rPr>
              <a:t>ời </a:t>
            </a:r>
            <a:r>
              <a:rPr lang="vi-VN" sz="2600" smtClean="0">
                <a:solidFill>
                  <a:srgbClr val="FF0000"/>
                </a:solidFill>
              </a:rPr>
              <a:t>đ</a:t>
            </a:r>
            <a:r>
              <a:rPr lang="en-US" sz="2600" smtClean="0">
                <a:solidFill>
                  <a:srgbClr val="FF0000"/>
                </a:solidFill>
              </a:rPr>
              <a:t>ỗ ở thứ hạng thấp, coi nh</a:t>
            </a:r>
            <a:r>
              <a:rPr lang="vi-VN" sz="2600" smtClean="0">
                <a:solidFill>
                  <a:srgbClr val="FF0000"/>
                </a:solidFill>
              </a:rPr>
              <a:t>ư</a:t>
            </a:r>
            <a:r>
              <a:rPr lang="en-US" sz="2600" smtClean="0">
                <a:solidFill>
                  <a:srgbClr val="FF0000"/>
                </a:solidFill>
              </a:rPr>
              <a:t> </a:t>
            </a:r>
            <a:r>
              <a:rPr lang="vi-VN" sz="2600" smtClean="0">
                <a:solidFill>
                  <a:srgbClr val="FF0000"/>
                </a:solidFill>
              </a:rPr>
              <a:t>đư</a:t>
            </a:r>
            <a:r>
              <a:rPr lang="en-US" sz="2600" smtClean="0">
                <a:solidFill>
                  <a:srgbClr val="FF0000"/>
                </a:solidFill>
              </a:rPr>
              <a:t>ợc lấy </a:t>
            </a:r>
            <a:r>
              <a:rPr lang="vi-VN" sz="2600" smtClean="0">
                <a:solidFill>
                  <a:srgbClr val="FF0000"/>
                </a:solidFill>
              </a:rPr>
              <a:t>đ</a:t>
            </a:r>
            <a:r>
              <a:rPr lang="en-US" sz="2600" smtClean="0">
                <a:solidFill>
                  <a:srgbClr val="FF0000"/>
                </a:solidFill>
              </a:rPr>
              <a:t>ỗ thêm, gọi là phó bảng. Số 2896 thống kê trong bài bao gồm cả các vị phó bảng.</a:t>
            </a:r>
            <a:br>
              <a:rPr lang="en-US" sz="2600" smtClean="0">
                <a:solidFill>
                  <a:srgbClr val="FF0000"/>
                </a:solidFill>
              </a:rPr>
            </a:br>
            <a:r>
              <a:rPr lang="en-US" sz="2600" smtClean="0">
                <a:solidFill>
                  <a:srgbClr val="FF0000"/>
                </a:solidFill>
              </a:rPr>
              <a:t>	Trong 2896 vị tiến sĩ có 46 vị trạng nguyên. Trạng nguyên là danh hiệu cao nhất về học vấn thời x</a:t>
            </a:r>
            <a:r>
              <a:rPr lang="vi-VN" sz="2600" smtClean="0">
                <a:solidFill>
                  <a:srgbClr val="FF0000"/>
                </a:solidFill>
              </a:rPr>
              <a:t>ư</a:t>
            </a:r>
            <a:r>
              <a:rPr lang="en-US" sz="2600" smtClean="0">
                <a:solidFill>
                  <a:srgbClr val="FF0000"/>
                </a:solidFill>
              </a:rPr>
              <a:t>a. Có triều </a:t>
            </a:r>
            <a:r>
              <a:rPr lang="vi-VN" sz="2600" smtClean="0">
                <a:solidFill>
                  <a:srgbClr val="FF0000"/>
                </a:solidFill>
              </a:rPr>
              <a:t>đ</a:t>
            </a:r>
            <a:r>
              <a:rPr lang="en-US" sz="2600" smtClean="0">
                <a:solidFill>
                  <a:srgbClr val="FF0000"/>
                </a:solidFill>
              </a:rPr>
              <a:t>ại lấy những ng</a:t>
            </a:r>
            <a:r>
              <a:rPr lang="vi-VN" sz="2600" smtClean="0">
                <a:solidFill>
                  <a:srgbClr val="FF0000"/>
                </a:solidFill>
              </a:rPr>
              <a:t>ư</a:t>
            </a:r>
            <a:r>
              <a:rPr lang="en-US" sz="2600" smtClean="0">
                <a:solidFill>
                  <a:srgbClr val="FF0000"/>
                </a:solidFill>
              </a:rPr>
              <a:t>ời </a:t>
            </a:r>
            <a:r>
              <a:rPr lang="vi-VN" sz="2600" smtClean="0">
                <a:solidFill>
                  <a:srgbClr val="FF0000"/>
                </a:solidFill>
              </a:rPr>
              <a:t>đ</a:t>
            </a:r>
            <a:r>
              <a:rPr lang="en-US" sz="2600" smtClean="0">
                <a:solidFill>
                  <a:srgbClr val="FF0000"/>
                </a:solidFill>
              </a:rPr>
              <a:t>ỗ cao h</a:t>
            </a:r>
            <a:r>
              <a:rPr lang="vi-VN" sz="2600" smtClean="0">
                <a:solidFill>
                  <a:srgbClr val="FF0000"/>
                </a:solidFill>
              </a:rPr>
              <a:t>ơ</a:t>
            </a:r>
            <a:r>
              <a:rPr lang="en-US" sz="2600" smtClean="0">
                <a:solidFill>
                  <a:srgbClr val="FF0000"/>
                </a:solidFill>
              </a:rPr>
              <a:t>n cả trong kì thi tiến sĩ làm trạng nguyên (</a:t>
            </a:r>
            <a:r>
              <a:rPr lang="vi-VN" sz="2600" smtClean="0">
                <a:solidFill>
                  <a:srgbClr val="FF0000"/>
                </a:solidFill>
              </a:rPr>
              <a:t>đ</a:t>
            </a:r>
            <a:r>
              <a:rPr lang="en-US" sz="2600" smtClean="0">
                <a:solidFill>
                  <a:srgbClr val="FF0000"/>
                </a:solidFill>
              </a:rPr>
              <a:t>ỗ cao nhất), bảng nhãn (</a:t>
            </a:r>
            <a:r>
              <a:rPr lang="vi-VN" sz="2600" smtClean="0">
                <a:solidFill>
                  <a:srgbClr val="FF0000"/>
                </a:solidFill>
              </a:rPr>
              <a:t>đ</a:t>
            </a:r>
            <a:r>
              <a:rPr lang="en-US" sz="2600" smtClean="0">
                <a:solidFill>
                  <a:srgbClr val="FF0000"/>
                </a:solidFill>
              </a:rPr>
              <a:t>ỗ thứ nhì), thám hoa (</a:t>
            </a:r>
            <a:r>
              <a:rPr lang="vi-VN" sz="2600" smtClean="0">
                <a:solidFill>
                  <a:srgbClr val="FF0000"/>
                </a:solidFill>
              </a:rPr>
              <a:t>đ</a:t>
            </a:r>
            <a:r>
              <a:rPr lang="en-US" sz="2600" smtClean="0">
                <a:solidFill>
                  <a:srgbClr val="FF0000"/>
                </a:solidFill>
              </a:rPr>
              <a:t>ỗ thứ ba). Có triều </a:t>
            </a:r>
            <a:r>
              <a:rPr lang="vi-VN" sz="2600" smtClean="0">
                <a:solidFill>
                  <a:srgbClr val="FF0000"/>
                </a:solidFill>
              </a:rPr>
              <a:t>đ</a:t>
            </a:r>
            <a:r>
              <a:rPr lang="en-US" sz="2600" smtClean="0">
                <a:solidFill>
                  <a:srgbClr val="FF0000"/>
                </a:solidFill>
              </a:rPr>
              <a:t>ại tổ chức thêm một kì thi (thi Đình) cho những ng</a:t>
            </a:r>
            <a:r>
              <a:rPr lang="vi-VN" sz="2600" smtClean="0">
                <a:solidFill>
                  <a:srgbClr val="FF0000"/>
                </a:solidFill>
              </a:rPr>
              <a:t>ư</a:t>
            </a:r>
            <a:r>
              <a:rPr lang="en-US" sz="2600" smtClean="0">
                <a:solidFill>
                  <a:srgbClr val="FF0000"/>
                </a:solidFill>
              </a:rPr>
              <a:t>ời </a:t>
            </a:r>
            <a:r>
              <a:rPr lang="vi-VN" sz="2600" smtClean="0">
                <a:solidFill>
                  <a:srgbClr val="FF0000"/>
                </a:solidFill>
              </a:rPr>
              <a:t>đ</a:t>
            </a:r>
            <a:r>
              <a:rPr lang="en-US" sz="2600" smtClean="0">
                <a:solidFill>
                  <a:srgbClr val="FF0000"/>
                </a:solidFill>
              </a:rPr>
              <a:t>ã </a:t>
            </a:r>
            <a:r>
              <a:rPr lang="vi-VN" sz="2600" smtClean="0">
                <a:solidFill>
                  <a:srgbClr val="FF0000"/>
                </a:solidFill>
              </a:rPr>
              <a:t>đ</a:t>
            </a:r>
            <a:r>
              <a:rPr lang="en-US" sz="2600" smtClean="0">
                <a:solidFill>
                  <a:srgbClr val="FF0000"/>
                </a:solidFill>
              </a:rPr>
              <a:t>ỗ tiến sĩ </a:t>
            </a:r>
            <a:r>
              <a:rPr lang="vi-VN" sz="2600" smtClean="0">
                <a:solidFill>
                  <a:srgbClr val="FF0000"/>
                </a:solidFill>
              </a:rPr>
              <a:t>đ</a:t>
            </a:r>
            <a:r>
              <a:rPr lang="en-US" sz="2600" smtClean="0">
                <a:solidFill>
                  <a:srgbClr val="FF0000"/>
                </a:solidFill>
              </a:rPr>
              <a:t>ể chọn trạng nguyên, bảng nhãn, thám hoa. Triều Nguyễn không có danh hiệu trạng nguyên: ng</a:t>
            </a:r>
            <a:r>
              <a:rPr lang="vi-VN" sz="2600" smtClean="0">
                <a:solidFill>
                  <a:srgbClr val="FF0000"/>
                </a:solidFill>
              </a:rPr>
              <a:t>ư</a:t>
            </a:r>
            <a:r>
              <a:rPr lang="en-US" sz="2600" smtClean="0">
                <a:solidFill>
                  <a:srgbClr val="FF0000"/>
                </a:solidFill>
              </a:rPr>
              <a:t>ời </a:t>
            </a:r>
            <a:r>
              <a:rPr lang="vi-VN" sz="2600" smtClean="0">
                <a:solidFill>
                  <a:srgbClr val="FF0000"/>
                </a:solidFill>
              </a:rPr>
              <a:t>đ</a:t>
            </a:r>
            <a:r>
              <a:rPr lang="en-US" sz="2600" smtClean="0">
                <a:solidFill>
                  <a:srgbClr val="FF0000"/>
                </a:solidFill>
              </a:rPr>
              <a:t>ỗ cao nhất là bảng nhãn.</a:t>
            </a:r>
          </a:p>
        </p:txBody>
      </p:sp>
    </p:spTree>
  </p:cSld>
  <p:clrMapOvr>
    <a:masterClrMapping/>
  </p:clrMapOvr>
  <p:transition spd="slow">
    <p:wheel spokes="8"/>
    <p:sndAc>
      <p:stSnd>
        <p:snd r:embed="rId2" name="chimes.wav" builtIn="1"/>
      </p:st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tile tx="0" ty="0" sx="100000" sy="100000" flip="none" algn="tl"/>
        </a:blipFill>
        <a:effectLst/>
      </p:bgPr>
    </p:bg>
    <p:spTree>
      <p:nvGrpSpPr>
        <p:cNvPr id="1" name=""/>
        <p:cNvGrpSpPr/>
        <p:nvPr/>
      </p:nvGrpSpPr>
      <p:grpSpPr>
        <a:xfrm>
          <a:off x="0" y="0"/>
          <a:ext cx="0" cy="0"/>
          <a:chOff x="0" y="0"/>
          <a:chExt cx="0" cy="0"/>
        </a:xfrm>
      </p:grpSpPr>
      <p:sp>
        <p:nvSpPr>
          <p:cNvPr id="18438" name="Rectangle 6"/>
          <p:cNvSpPr>
            <a:spLocks noGrp="1" noChangeArrowheads="1"/>
          </p:cNvSpPr>
          <p:nvPr>
            <p:ph type="ctrTitle"/>
          </p:nvPr>
        </p:nvSpPr>
        <p:spPr>
          <a:xfrm>
            <a:off x="533400" y="457200"/>
            <a:ext cx="7772400" cy="1470025"/>
          </a:xfrm>
        </p:spPr>
        <p:txBody>
          <a:bodyPr/>
          <a:lstStyle/>
          <a:p>
            <a:pPr algn="l" eaLnBrk="1" hangingPunct="1"/>
            <a:r>
              <a:rPr lang="en-US" sz="4000" smtClean="0"/>
              <a:t>	Các em hãy họp nhóm </a:t>
            </a:r>
            <a:r>
              <a:rPr lang="vi-VN" sz="4000" smtClean="0"/>
              <a:t>đ</a:t>
            </a:r>
            <a:r>
              <a:rPr lang="en-US" sz="4000" smtClean="0"/>
              <a:t>ôi </a:t>
            </a:r>
            <a:r>
              <a:rPr lang="vi-VN" sz="4000" smtClean="0"/>
              <a:t>đ</a:t>
            </a:r>
            <a:r>
              <a:rPr lang="en-US" sz="4000" smtClean="0"/>
              <a:t>ể </a:t>
            </a:r>
            <a:r>
              <a:rPr lang="vi-VN" sz="4000" smtClean="0"/>
              <a:t>đ</a:t>
            </a:r>
            <a:r>
              <a:rPr lang="en-US" sz="4000" smtClean="0"/>
              <a:t>ọc theo cặp.</a:t>
            </a:r>
          </a:p>
        </p:txBody>
      </p:sp>
      <p:sp>
        <p:nvSpPr>
          <p:cNvPr id="18440" name="Rectangle 8" descr="Stationery"/>
          <p:cNvSpPr>
            <a:spLocks noChangeArrowheads="1"/>
          </p:cNvSpPr>
          <p:nvPr/>
        </p:nvSpPr>
        <p:spPr bwMode="auto">
          <a:xfrm>
            <a:off x="533400" y="457200"/>
            <a:ext cx="7772400" cy="1470025"/>
          </a:xfrm>
          <a:prstGeom prst="rect">
            <a:avLst/>
          </a:prstGeom>
          <a:blipFill dpi="0" rotWithShape="1">
            <a:blip r:embed="rId3"/>
            <a:srcRect/>
            <a:tile tx="0" ty="0" sx="100000" sy="100000" flip="none" algn="tl"/>
          </a:blipFill>
          <a:ln w="9525">
            <a:noFill/>
            <a:miter lim="800000"/>
            <a:headEnd/>
            <a:tailEnd/>
          </a:ln>
        </p:spPr>
        <p:txBody>
          <a:bodyPr anchor="ctr"/>
          <a:lstStyle/>
          <a:p>
            <a:r>
              <a:rPr lang="en-US" sz="4000">
                <a:latin typeface="Arial" charset="0"/>
              </a:rPr>
              <a:t>	Em hãy </a:t>
            </a:r>
            <a:r>
              <a:rPr lang="vi-VN" sz="4000">
                <a:latin typeface="Arial" charset="0"/>
              </a:rPr>
              <a:t>đ</a:t>
            </a:r>
            <a:r>
              <a:rPr lang="en-US" sz="4000">
                <a:latin typeface="Arial" charset="0"/>
              </a:rPr>
              <a:t>ọc to bài cho các bạn cùng nghe?</a:t>
            </a:r>
          </a:p>
        </p:txBody>
      </p:sp>
      <p:sp>
        <p:nvSpPr>
          <p:cNvPr id="18441" name="Rectangle 9" descr="Stationery"/>
          <p:cNvSpPr>
            <a:spLocks noChangeArrowheads="1"/>
          </p:cNvSpPr>
          <p:nvPr/>
        </p:nvSpPr>
        <p:spPr bwMode="auto">
          <a:xfrm>
            <a:off x="457200" y="457200"/>
            <a:ext cx="7924800" cy="2590800"/>
          </a:xfrm>
          <a:prstGeom prst="rect">
            <a:avLst/>
          </a:prstGeom>
          <a:blipFill dpi="0" rotWithShape="1">
            <a:blip r:embed="rId3"/>
            <a:srcRect/>
            <a:tile tx="0" ty="0" sx="100000" sy="100000" flip="none" algn="tl"/>
          </a:blipFill>
          <a:ln w="9525">
            <a:noFill/>
            <a:miter lim="800000"/>
            <a:headEnd/>
            <a:tailEnd/>
          </a:ln>
        </p:spPr>
        <p:txBody>
          <a:bodyPr anchor="ctr"/>
          <a:lstStyle/>
          <a:p>
            <a:r>
              <a:rPr lang="en-US" sz="4000">
                <a:latin typeface="Arial" charset="0"/>
              </a:rPr>
              <a:t>	Các em hãy họp nhóm 4 </a:t>
            </a:r>
            <a:r>
              <a:rPr lang="vi-VN" sz="4000">
                <a:latin typeface="Arial" charset="0"/>
              </a:rPr>
              <a:t>đ</a:t>
            </a:r>
            <a:r>
              <a:rPr lang="en-US" sz="4000">
                <a:latin typeface="Arial" charset="0"/>
              </a:rPr>
              <a:t>ể </a:t>
            </a:r>
            <a:r>
              <a:rPr lang="vi-VN" sz="4000">
                <a:latin typeface="Arial" charset="0"/>
              </a:rPr>
              <a:t>đ</a:t>
            </a:r>
            <a:r>
              <a:rPr lang="en-US" sz="4000">
                <a:latin typeface="Arial" charset="0"/>
              </a:rPr>
              <a:t>ọc thầm, </a:t>
            </a:r>
            <a:r>
              <a:rPr lang="vi-VN" sz="4000">
                <a:latin typeface="Arial" charset="0"/>
              </a:rPr>
              <a:t>đ</a:t>
            </a:r>
            <a:r>
              <a:rPr lang="en-US" sz="4000">
                <a:latin typeface="Arial" charset="0"/>
              </a:rPr>
              <a:t>ọc l</a:t>
            </a:r>
            <a:r>
              <a:rPr lang="vi-VN" sz="4000">
                <a:latin typeface="Arial" charset="0"/>
              </a:rPr>
              <a:t>ư</a:t>
            </a:r>
            <a:r>
              <a:rPr lang="en-US" sz="4000">
                <a:latin typeface="Arial" charset="0"/>
              </a:rPr>
              <a:t>ớt và trao </a:t>
            </a:r>
            <a:r>
              <a:rPr lang="vi-VN" sz="4000">
                <a:latin typeface="Arial" charset="0"/>
              </a:rPr>
              <a:t>đ</a:t>
            </a:r>
            <a:r>
              <a:rPr lang="en-US" sz="4000">
                <a:latin typeface="Arial" charset="0"/>
              </a:rPr>
              <a:t>ổi, thảo luận trả lời các câu hỏi ở cuối bài.</a:t>
            </a:r>
          </a:p>
        </p:txBody>
      </p:sp>
      <p:sp>
        <p:nvSpPr>
          <p:cNvPr id="18442" name="Rectangle 10" descr="Stationery"/>
          <p:cNvSpPr>
            <a:spLocks noChangeArrowheads="1"/>
          </p:cNvSpPr>
          <p:nvPr/>
        </p:nvSpPr>
        <p:spPr bwMode="auto">
          <a:xfrm>
            <a:off x="457200" y="457200"/>
            <a:ext cx="8382000" cy="3276600"/>
          </a:xfrm>
          <a:prstGeom prst="rect">
            <a:avLst/>
          </a:prstGeom>
          <a:blipFill dpi="0" rotWithShape="1">
            <a:blip r:embed="rId3"/>
            <a:srcRect/>
            <a:tile tx="0" ty="0" sx="100000" sy="100000" flip="none" algn="tl"/>
          </a:blipFill>
          <a:ln w="9525">
            <a:noFill/>
            <a:miter lim="800000"/>
            <a:headEnd/>
            <a:tailEnd/>
          </a:ln>
        </p:spPr>
        <p:txBody>
          <a:bodyPr anchor="ctr"/>
          <a:lstStyle/>
          <a:p>
            <a:r>
              <a:rPr lang="en-US" sz="4000">
                <a:latin typeface="Arial" charset="0"/>
              </a:rPr>
              <a:t>	</a:t>
            </a:r>
            <a:r>
              <a:rPr lang="en-US" sz="4000">
                <a:solidFill>
                  <a:srgbClr val="FF0000"/>
                </a:solidFill>
                <a:latin typeface="Arial" charset="0"/>
              </a:rPr>
              <a:t>Câu 1</a:t>
            </a:r>
            <a:r>
              <a:rPr lang="en-US" sz="4000">
                <a:latin typeface="Arial" charset="0"/>
              </a:rPr>
              <a:t>: </a:t>
            </a:r>
            <a:r>
              <a:rPr lang="en-US" sz="4000">
                <a:solidFill>
                  <a:srgbClr val="0000FF"/>
                </a:solidFill>
                <a:latin typeface="Arial" charset="0"/>
              </a:rPr>
              <a:t>Đến th</a:t>
            </a:r>
            <a:r>
              <a:rPr lang="vi-VN" sz="4000">
                <a:solidFill>
                  <a:srgbClr val="0000FF"/>
                </a:solidFill>
                <a:latin typeface="Arial" charset="0"/>
              </a:rPr>
              <a:t>ă</a:t>
            </a:r>
            <a:r>
              <a:rPr lang="en-US" sz="4000">
                <a:solidFill>
                  <a:srgbClr val="0000FF"/>
                </a:solidFill>
                <a:latin typeface="Arial" charset="0"/>
              </a:rPr>
              <a:t>m V</a:t>
            </a:r>
            <a:r>
              <a:rPr lang="vi-VN" sz="4000">
                <a:solidFill>
                  <a:srgbClr val="0000FF"/>
                </a:solidFill>
                <a:latin typeface="Arial" charset="0"/>
              </a:rPr>
              <a:t>ă</a:t>
            </a:r>
            <a:r>
              <a:rPr lang="en-US" sz="4000">
                <a:solidFill>
                  <a:srgbClr val="0000FF"/>
                </a:solidFill>
                <a:latin typeface="Arial" charset="0"/>
              </a:rPr>
              <a:t>n Miếu, khách n</a:t>
            </a:r>
            <a:r>
              <a:rPr lang="vi-VN" sz="4000">
                <a:solidFill>
                  <a:srgbClr val="0000FF"/>
                </a:solidFill>
                <a:latin typeface="Arial" charset="0"/>
              </a:rPr>
              <a:t>ư</a:t>
            </a:r>
            <a:r>
              <a:rPr lang="en-US" sz="4000">
                <a:solidFill>
                  <a:srgbClr val="0000FF"/>
                </a:solidFill>
                <a:latin typeface="Arial" charset="0"/>
              </a:rPr>
              <a:t>ớc ngoài ngạc nhiên vì </a:t>
            </a:r>
            <a:r>
              <a:rPr lang="vi-VN" sz="4000">
                <a:solidFill>
                  <a:srgbClr val="0000FF"/>
                </a:solidFill>
                <a:latin typeface="Arial" charset="0"/>
              </a:rPr>
              <a:t>đ</a:t>
            </a:r>
            <a:r>
              <a:rPr lang="en-US" sz="4000">
                <a:solidFill>
                  <a:srgbClr val="0000FF"/>
                </a:solidFill>
                <a:latin typeface="Arial" charset="0"/>
              </a:rPr>
              <a:t>iều gì?</a:t>
            </a:r>
          </a:p>
        </p:txBody>
      </p:sp>
      <p:sp>
        <p:nvSpPr>
          <p:cNvPr id="18443" name="Rectangle 11" descr="Stationery"/>
          <p:cNvSpPr>
            <a:spLocks noChangeArrowheads="1"/>
          </p:cNvSpPr>
          <p:nvPr/>
        </p:nvSpPr>
        <p:spPr bwMode="auto">
          <a:xfrm>
            <a:off x="381000" y="3219450"/>
            <a:ext cx="8382000" cy="3276600"/>
          </a:xfrm>
          <a:prstGeom prst="rect">
            <a:avLst/>
          </a:prstGeom>
          <a:blipFill dpi="0" rotWithShape="1">
            <a:blip r:embed="rId3"/>
            <a:srcRect/>
            <a:tile tx="0" ty="0" sx="100000" sy="100000" flip="none" algn="tl"/>
          </a:blipFill>
          <a:ln w="9525">
            <a:noFill/>
            <a:miter lim="800000"/>
            <a:headEnd/>
            <a:tailEnd/>
          </a:ln>
        </p:spPr>
        <p:txBody>
          <a:bodyPr anchor="ctr"/>
          <a:lstStyle/>
          <a:p>
            <a:r>
              <a:rPr lang="en-US" sz="4000">
                <a:latin typeface="Arial" charset="0"/>
              </a:rPr>
              <a:t>	</a:t>
            </a:r>
            <a:r>
              <a:rPr lang="en-US" sz="2800">
                <a:solidFill>
                  <a:srgbClr val="0000FF"/>
                </a:solidFill>
                <a:latin typeface="Arial" charset="0"/>
              </a:rPr>
              <a:t>Đến th</a:t>
            </a:r>
            <a:r>
              <a:rPr lang="vi-VN" sz="2800">
                <a:solidFill>
                  <a:srgbClr val="0000FF"/>
                </a:solidFill>
                <a:latin typeface="Arial" charset="0"/>
              </a:rPr>
              <a:t>ă</a:t>
            </a:r>
            <a:r>
              <a:rPr lang="en-US" sz="2800">
                <a:solidFill>
                  <a:srgbClr val="0000FF"/>
                </a:solidFill>
                <a:latin typeface="Arial" charset="0"/>
              </a:rPr>
              <a:t>m V</a:t>
            </a:r>
            <a:r>
              <a:rPr lang="vi-VN" sz="2800">
                <a:solidFill>
                  <a:srgbClr val="0000FF"/>
                </a:solidFill>
                <a:latin typeface="Arial" charset="0"/>
              </a:rPr>
              <a:t>ă</a:t>
            </a:r>
            <a:r>
              <a:rPr lang="en-US" sz="2800">
                <a:solidFill>
                  <a:srgbClr val="0000FF"/>
                </a:solidFill>
                <a:latin typeface="Arial" charset="0"/>
              </a:rPr>
              <a:t>n Miếu, khách n</a:t>
            </a:r>
            <a:r>
              <a:rPr lang="vi-VN" sz="2800">
                <a:solidFill>
                  <a:srgbClr val="0000FF"/>
                </a:solidFill>
                <a:latin typeface="Arial" charset="0"/>
              </a:rPr>
              <a:t>ư</a:t>
            </a:r>
            <a:r>
              <a:rPr lang="en-US" sz="2800">
                <a:solidFill>
                  <a:srgbClr val="0000FF"/>
                </a:solidFill>
                <a:latin typeface="Arial" charset="0"/>
              </a:rPr>
              <a:t>ớc ngoài ngạc nhiên khi biết rằng từ n</a:t>
            </a:r>
            <a:r>
              <a:rPr lang="vi-VN" sz="2800">
                <a:solidFill>
                  <a:srgbClr val="0000FF"/>
                </a:solidFill>
                <a:latin typeface="Arial" charset="0"/>
              </a:rPr>
              <a:t>ă</a:t>
            </a:r>
            <a:r>
              <a:rPr lang="en-US" sz="2800">
                <a:solidFill>
                  <a:srgbClr val="0000FF"/>
                </a:solidFill>
                <a:latin typeface="Arial" charset="0"/>
              </a:rPr>
              <a:t>m 1075, n</a:t>
            </a:r>
            <a:r>
              <a:rPr lang="vi-VN" sz="2800">
                <a:solidFill>
                  <a:srgbClr val="0000FF"/>
                </a:solidFill>
                <a:latin typeface="Arial" charset="0"/>
              </a:rPr>
              <a:t>ư</a:t>
            </a:r>
            <a:r>
              <a:rPr lang="en-US" sz="2800">
                <a:solidFill>
                  <a:srgbClr val="0000FF"/>
                </a:solidFill>
                <a:latin typeface="Arial" charset="0"/>
              </a:rPr>
              <a:t>ớc ta </a:t>
            </a:r>
            <a:r>
              <a:rPr lang="vi-VN" sz="2800">
                <a:solidFill>
                  <a:srgbClr val="0000FF"/>
                </a:solidFill>
                <a:latin typeface="Arial" charset="0"/>
              </a:rPr>
              <a:t>đ</a:t>
            </a:r>
            <a:r>
              <a:rPr lang="en-US" sz="2800">
                <a:solidFill>
                  <a:srgbClr val="0000FF"/>
                </a:solidFill>
                <a:latin typeface="Arial" charset="0"/>
              </a:rPr>
              <a:t>ã mở khoa thi tiến sĩ. Ngót 10 thế kỉ, tính từ khoa thi 1075 </a:t>
            </a:r>
            <a:r>
              <a:rPr lang="vi-VN" sz="2800">
                <a:solidFill>
                  <a:srgbClr val="0000FF"/>
                </a:solidFill>
                <a:latin typeface="Arial" charset="0"/>
              </a:rPr>
              <a:t>đ</a:t>
            </a:r>
            <a:r>
              <a:rPr lang="en-US" sz="2800">
                <a:solidFill>
                  <a:srgbClr val="0000FF"/>
                </a:solidFill>
                <a:latin typeface="Arial" charset="0"/>
              </a:rPr>
              <a:t>ến khoa thi cuối cùng vào n</a:t>
            </a:r>
            <a:r>
              <a:rPr lang="vi-VN" sz="2800">
                <a:solidFill>
                  <a:srgbClr val="0000FF"/>
                </a:solidFill>
                <a:latin typeface="Arial" charset="0"/>
              </a:rPr>
              <a:t>ă</a:t>
            </a:r>
            <a:r>
              <a:rPr lang="en-US" sz="2800">
                <a:solidFill>
                  <a:srgbClr val="0000FF"/>
                </a:solidFill>
                <a:latin typeface="Arial" charset="0"/>
              </a:rPr>
              <a:t>m 1919, các triều vua Việt Nam </a:t>
            </a:r>
            <a:r>
              <a:rPr lang="vi-VN" sz="2800">
                <a:solidFill>
                  <a:srgbClr val="0000FF"/>
                </a:solidFill>
                <a:latin typeface="Arial" charset="0"/>
              </a:rPr>
              <a:t>đ</a:t>
            </a:r>
            <a:r>
              <a:rPr lang="en-US" sz="2800">
                <a:solidFill>
                  <a:srgbClr val="0000FF"/>
                </a:solidFill>
                <a:latin typeface="Arial" charset="0"/>
              </a:rPr>
              <a:t>ã tổ chức </a:t>
            </a:r>
            <a:r>
              <a:rPr lang="vi-VN" sz="2800">
                <a:solidFill>
                  <a:srgbClr val="0000FF"/>
                </a:solidFill>
                <a:latin typeface="Arial" charset="0"/>
              </a:rPr>
              <a:t>đư</a:t>
            </a:r>
            <a:r>
              <a:rPr lang="en-US" sz="2800">
                <a:solidFill>
                  <a:srgbClr val="0000FF"/>
                </a:solidFill>
                <a:latin typeface="Arial" charset="0"/>
              </a:rPr>
              <a:t>ợc 185 khoa thi, lấy </a:t>
            </a:r>
            <a:r>
              <a:rPr lang="vi-VN" sz="2800">
                <a:solidFill>
                  <a:srgbClr val="0000FF"/>
                </a:solidFill>
                <a:latin typeface="Arial" charset="0"/>
              </a:rPr>
              <a:t>đ</a:t>
            </a:r>
            <a:r>
              <a:rPr lang="en-US" sz="2800">
                <a:solidFill>
                  <a:srgbClr val="0000FF"/>
                </a:solidFill>
                <a:latin typeface="Arial" charset="0"/>
              </a:rPr>
              <a:t>ỗ 2896 tiến sĩ.</a:t>
            </a:r>
          </a:p>
        </p:txBody>
      </p:sp>
      <p:sp>
        <p:nvSpPr>
          <p:cNvPr id="18444" name="Rectangle 12" descr="Stationery"/>
          <p:cNvSpPr>
            <a:spLocks noChangeArrowheads="1"/>
          </p:cNvSpPr>
          <p:nvPr/>
        </p:nvSpPr>
        <p:spPr bwMode="auto">
          <a:xfrm>
            <a:off x="381000" y="76200"/>
            <a:ext cx="8458200" cy="6477000"/>
          </a:xfrm>
          <a:prstGeom prst="rect">
            <a:avLst/>
          </a:prstGeom>
          <a:blipFill dpi="0" rotWithShape="1">
            <a:blip r:embed="rId3"/>
            <a:srcRect/>
            <a:tile tx="0" ty="0" sx="100000" sy="100000" flip="none" algn="tl"/>
          </a:blipFill>
          <a:ln w="9525">
            <a:noFill/>
            <a:miter lim="800000"/>
            <a:headEnd/>
            <a:tailEnd/>
          </a:ln>
        </p:spPr>
        <p:txBody>
          <a:bodyPr anchor="ctr"/>
          <a:lstStyle/>
          <a:p>
            <a:pPr>
              <a:buFontTx/>
              <a:buAutoNum type="alphaLcPeriod" startAt="2"/>
              <a:tabLst>
                <a:tab pos="571500" algn="l"/>
              </a:tabLst>
            </a:pPr>
            <a:r>
              <a:rPr lang="en-US" sz="4000">
                <a:latin typeface="Arial" charset="0"/>
              </a:rPr>
              <a:t>	</a:t>
            </a:r>
            <a:r>
              <a:rPr lang="en-US" sz="3600">
                <a:solidFill>
                  <a:srgbClr val="FF0000"/>
                </a:solidFill>
                <a:latin typeface="Arial" charset="0"/>
              </a:rPr>
              <a:t>Câu 2</a:t>
            </a:r>
            <a:r>
              <a:rPr lang="en-US" sz="3600">
                <a:latin typeface="Arial" charset="0"/>
              </a:rPr>
              <a:t>: </a:t>
            </a:r>
            <a:r>
              <a:rPr lang="en-US" sz="3600">
                <a:solidFill>
                  <a:srgbClr val="0000FF"/>
                </a:solidFill>
                <a:latin typeface="Arial" charset="0"/>
              </a:rPr>
              <a:t>Dựa vào bảng thống kê, em hãy cho biết:</a:t>
            </a:r>
            <a:br>
              <a:rPr lang="en-US" sz="3600">
                <a:solidFill>
                  <a:srgbClr val="0000FF"/>
                </a:solidFill>
                <a:latin typeface="Arial" charset="0"/>
              </a:rPr>
            </a:br>
            <a:r>
              <a:rPr lang="en-US" sz="3600">
                <a:solidFill>
                  <a:srgbClr val="0000FF"/>
                </a:solidFill>
                <a:latin typeface="Arial" charset="0"/>
              </a:rPr>
              <a:t>a.	Triều </a:t>
            </a:r>
            <a:r>
              <a:rPr lang="vi-VN" sz="3600">
                <a:solidFill>
                  <a:srgbClr val="0000FF"/>
                </a:solidFill>
                <a:latin typeface="Arial" charset="0"/>
              </a:rPr>
              <a:t>đ</a:t>
            </a:r>
            <a:r>
              <a:rPr lang="en-US" sz="3600">
                <a:solidFill>
                  <a:srgbClr val="0000FF"/>
                </a:solidFill>
                <a:latin typeface="Arial" charset="0"/>
              </a:rPr>
              <a:t>ại nào tổ chức nhiều khoa thi nhất?</a:t>
            </a:r>
            <a:br>
              <a:rPr lang="en-US" sz="3600">
                <a:solidFill>
                  <a:srgbClr val="0000FF"/>
                </a:solidFill>
                <a:latin typeface="Arial" charset="0"/>
              </a:rPr>
            </a:br>
            <a:r>
              <a:rPr lang="en-US" sz="3600">
                <a:solidFill>
                  <a:srgbClr val="0000FF"/>
                </a:solidFill>
                <a:latin typeface="Arial" charset="0"/>
              </a:rPr>
              <a:t>	Triều </a:t>
            </a:r>
            <a:r>
              <a:rPr lang="vi-VN" sz="3600">
                <a:solidFill>
                  <a:srgbClr val="0000FF"/>
                </a:solidFill>
                <a:latin typeface="Arial" charset="0"/>
              </a:rPr>
              <a:t>đ</a:t>
            </a:r>
            <a:r>
              <a:rPr lang="en-US" sz="3600">
                <a:solidFill>
                  <a:srgbClr val="0000FF"/>
                </a:solidFill>
                <a:latin typeface="Arial" charset="0"/>
              </a:rPr>
              <a:t>ại nào có nhiều tiến sĩ nhất?</a:t>
            </a:r>
            <a:r>
              <a:rPr lang="en-US" sz="4000">
                <a:solidFill>
                  <a:srgbClr val="0000FF"/>
                </a:solidFill>
                <a:latin typeface="Arial" charset="0"/>
              </a:rPr>
              <a:t>	</a:t>
            </a:r>
            <a:br>
              <a:rPr lang="en-US" sz="4000">
                <a:solidFill>
                  <a:srgbClr val="0000FF"/>
                </a:solidFill>
                <a:latin typeface="Arial" charset="0"/>
              </a:rPr>
            </a:br>
            <a:r>
              <a:rPr lang="en-US" sz="4000">
                <a:solidFill>
                  <a:srgbClr val="0000FF"/>
                </a:solidFill>
                <a:latin typeface="Arial" charset="0"/>
              </a:rPr>
              <a:t/>
            </a:r>
            <a:br>
              <a:rPr lang="en-US" sz="4000">
                <a:solidFill>
                  <a:srgbClr val="0000FF"/>
                </a:solidFill>
                <a:latin typeface="Arial" charset="0"/>
              </a:rPr>
            </a:br>
            <a:r>
              <a:rPr lang="en-US" sz="4000">
                <a:solidFill>
                  <a:srgbClr val="0000FF"/>
                </a:solidFill>
                <a:latin typeface="Arial" charset="0"/>
              </a:rPr>
              <a:t/>
            </a:r>
            <a:br>
              <a:rPr lang="en-US" sz="4000">
                <a:solidFill>
                  <a:srgbClr val="0000FF"/>
                </a:solidFill>
                <a:latin typeface="Arial" charset="0"/>
              </a:rPr>
            </a:br>
            <a:r>
              <a:rPr lang="en-US" sz="4000">
                <a:solidFill>
                  <a:srgbClr val="0000FF"/>
                </a:solidFill>
                <a:latin typeface="Arial" charset="0"/>
              </a:rPr>
              <a:t/>
            </a:r>
            <a:br>
              <a:rPr lang="en-US" sz="4000">
                <a:solidFill>
                  <a:srgbClr val="0000FF"/>
                </a:solidFill>
                <a:latin typeface="Arial" charset="0"/>
              </a:rPr>
            </a:br>
            <a:r>
              <a:rPr lang="en-US" sz="4000">
                <a:solidFill>
                  <a:srgbClr val="0000FF"/>
                </a:solidFill>
                <a:latin typeface="Arial" charset="0"/>
              </a:rPr>
              <a:t/>
            </a:r>
            <a:br>
              <a:rPr lang="en-US" sz="4000">
                <a:solidFill>
                  <a:srgbClr val="0000FF"/>
                </a:solidFill>
                <a:latin typeface="Arial" charset="0"/>
              </a:rPr>
            </a:br>
            <a:endParaRPr lang="en-US" sz="4000">
              <a:solidFill>
                <a:srgbClr val="0000FF"/>
              </a:solidFill>
              <a:latin typeface="Arial" charset="0"/>
            </a:endParaRPr>
          </a:p>
        </p:txBody>
      </p:sp>
      <p:sp>
        <p:nvSpPr>
          <p:cNvPr id="18446" name="Rectangle 14" descr="Stationery"/>
          <p:cNvSpPr>
            <a:spLocks noChangeArrowheads="1"/>
          </p:cNvSpPr>
          <p:nvPr/>
        </p:nvSpPr>
        <p:spPr bwMode="auto">
          <a:xfrm>
            <a:off x="304800" y="3505200"/>
            <a:ext cx="8610600" cy="2971800"/>
          </a:xfrm>
          <a:prstGeom prst="rect">
            <a:avLst/>
          </a:prstGeom>
          <a:blipFill dpi="0" rotWithShape="1">
            <a:blip r:embed="rId3"/>
            <a:srcRect/>
            <a:tile tx="0" ty="0" sx="100000" sy="100000" flip="none" algn="tl"/>
          </a:blipFill>
          <a:ln w="9525">
            <a:noFill/>
            <a:miter lim="800000"/>
            <a:headEnd/>
            <a:tailEnd/>
          </a:ln>
        </p:spPr>
        <p:txBody>
          <a:bodyPr anchor="ctr"/>
          <a:lstStyle/>
          <a:p>
            <a:pPr>
              <a:buFontTx/>
              <a:buAutoNum type="alphaLcPeriod"/>
              <a:tabLst>
                <a:tab pos="457200" algn="l"/>
              </a:tabLst>
            </a:pPr>
            <a:r>
              <a:rPr lang="en-US" sz="2800">
                <a:solidFill>
                  <a:srgbClr val="0000FF"/>
                </a:solidFill>
                <a:latin typeface="Arial" charset="0"/>
              </a:rPr>
              <a:t>	</a:t>
            </a:r>
            <a:r>
              <a:rPr lang="en-US" sz="3200">
                <a:solidFill>
                  <a:srgbClr val="FF0000"/>
                </a:solidFill>
                <a:latin typeface="Arial" charset="0"/>
              </a:rPr>
              <a:t>Triều </a:t>
            </a:r>
            <a:r>
              <a:rPr lang="vi-VN" sz="3200">
                <a:solidFill>
                  <a:srgbClr val="FF0000"/>
                </a:solidFill>
                <a:latin typeface="Arial" charset="0"/>
              </a:rPr>
              <a:t>đ</a:t>
            </a:r>
            <a:r>
              <a:rPr lang="en-US" sz="3200">
                <a:solidFill>
                  <a:srgbClr val="FF0000"/>
                </a:solidFill>
                <a:latin typeface="Arial" charset="0"/>
              </a:rPr>
              <a:t>ại tổ chức nhiều khoa thi nhất là triều Lê: 104 khoa thi.</a:t>
            </a:r>
            <a:br>
              <a:rPr lang="en-US" sz="3200">
                <a:solidFill>
                  <a:srgbClr val="FF0000"/>
                </a:solidFill>
                <a:latin typeface="Arial" charset="0"/>
              </a:rPr>
            </a:br>
            <a:r>
              <a:rPr lang="en-US" sz="3200">
                <a:solidFill>
                  <a:srgbClr val="0000FF"/>
                </a:solidFill>
                <a:latin typeface="Arial" charset="0"/>
              </a:rPr>
              <a:t>	</a:t>
            </a:r>
            <a:r>
              <a:rPr lang="en-US" sz="3200">
                <a:solidFill>
                  <a:srgbClr val="FF0000"/>
                </a:solidFill>
                <a:latin typeface="Arial" charset="0"/>
              </a:rPr>
              <a:t>Triều </a:t>
            </a:r>
            <a:r>
              <a:rPr lang="vi-VN" sz="3200">
                <a:solidFill>
                  <a:srgbClr val="FF0000"/>
                </a:solidFill>
                <a:latin typeface="Arial" charset="0"/>
              </a:rPr>
              <a:t>đ</a:t>
            </a:r>
            <a:r>
              <a:rPr lang="en-US" sz="3200">
                <a:solidFill>
                  <a:srgbClr val="FF0000"/>
                </a:solidFill>
                <a:latin typeface="Arial" charset="0"/>
              </a:rPr>
              <a:t>ại có nhiều tiến sĩ nhất là triều Lê:1780 tiến sĩ.</a:t>
            </a:r>
          </a:p>
        </p:txBody>
      </p:sp>
      <p:sp>
        <p:nvSpPr>
          <p:cNvPr id="18447" name="Rectangle 15" descr="Stationery"/>
          <p:cNvSpPr>
            <a:spLocks noChangeArrowheads="1"/>
          </p:cNvSpPr>
          <p:nvPr/>
        </p:nvSpPr>
        <p:spPr bwMode="auto">
          <a:xfrm>
            <a:off x="304800" y="0"/>
            <a:ext cx="8458200" cy="6477000"/>
          </a:xfrm>
          <a:prstGeom prst="rect">
            <a:avLst/>
          </a:prstGeom>
          <a:blipFill dpi="0" rotWithShape="1">
            <a:blip r:embed="rId3"/>
            <a:srcRect/>
            <a:tile tx="0" ty="0" sx="100000" sy="100000" flip="none" algn="tl"/>
          </a:blipFill>
          <a:ln w="9525">
            <a:noFill/>
            <a:miter lim="800000"/>
            <a:headEnd/>
            <a:tailEnd/>
          </a:ln>
        </p:spPr>
        <p:txBody>
          <a:bodyPr anchor="ctr" anchorCtr="1"/>
          <a:lstStyle/>
          <a:p>
            <a:pPr>
              <a:buFontTx/>
              <a:buChar char="•"/>
              <a:tabLst>
                <a:tab pos="571500" algn="l"/>
              </a:tabLst>
            </a:pPr>
            <a:r>
              <a:rPr lang="en-US" sz="4000">
                <a:latin typeface="Arial" charset="0"/>
              </a:rPr>
              <a:t>	</a:t>
            </a:r>
            <a:r>
              <a:rPr lang="en-US" sz="3600">
                <a:solidFill>
                  <a:srgbClr val="FF0000"/>
                </a:solidFill>
                <a:latin typeface="Arial" charset="0"/>
              </a:rPr>
              <a:t>Câu 3</a:t>
            </a:r>
            <a:r>
              <a:rPr lang="en-US" sz="3600">
                <a:latin typeface="Arial" charset="0"/>
              </a:rPr>
              <a:t>: </a:t>
            </a:r>
            <a:r>
              <a:rPr lang="en-US" sz="3600">
                <a:solidFill>
                  <a:srgbClr val="0000FF"/>
                </a:solidFill>
                <a:latin typeface="Arial" charset="0"/>
              </a:rPr>
              <a:t>Bài v</a:t>
            </a:r>
            <a:r>
              <a:rPr lang="vi-VN" sz="3600">
                <a:solidFill>
                  <a:srgbClr val="0000FF"/>
                </a:solidFill>
                <a:latin typeface="Arial" charset="0"/>
              </a:rPr>
              <a:t>ă</a:t>
            </a:r>
            <a:r>
              <a:rPr lang="en-US" sz="3600">
                <a:solidFill>
                  <a:srgbClr val="0000FF"/>
                </a:solidFill>
                <a:latin typeface="Arial" charset="0"/>
              </a:rPr>
              <a:t>n giúp em hiểu </a:t>
            </a:r>
            <a:r>
              <a:rPr lang="vi-VN" sz="3600">
                <a:solidFill>
                  <a:srgbClr val="0000FF"/>
                </a:solidFill>
                <a:latin typeface="Arial" charset="0"/>
              </a:rPr>
              <a:t>đ</a:t>
            </a:r>
            <a:r>
              <a:rPr lang="en-US" sz="3600">
                <a:solidFill>
                  <a:srgbClr val="0000FF"/>
                </a:solidFill>
                <a:latin typeface="Arial" charset="0"/>
              </a:rPr>
              <a:t>iều gì về truyền thống v</a:t>
            </a:r>
            <a:r>
              <a:rPr lang="vi-VN" sz="3600">
                <a:solidFill>
                  <a:srgbClr val="0000FF"/>
                </a:solidFill>
                <a:latin typeface="Arial" charset="0"/>
              </a:rPr>
              <a:t>ă</a:t>
            </a:r>
            <a:r>
              <a:rPr lang="en-US" sz="3600">
                <a:solidFill>
                  <a:srgbClr val="0000FF"/>
                </a:solidFill>
                <a:latin typeface="Arial" charset="0"/>
              </a:rPr>
              <a:t>n hóa Việt Nam</a:t>
            </a:r>
            <a:r>
              <a:rPr lang="en-US" sz="4000">
                <a:solidFill>
                  <a:srgbClr val="0000FF"/>
                </a:solidFill>
                <a:latin typeface="Arial" charset="0"/>
              </a:rPr>
              <a:t>?</a:t>
            </a:r>
            <a:br>
              <a:rPr lang="en-US" sz="4000">
                <a:solidFill>
                  <a:srgbClr val="0000FF"/>
                </a:solidFill>
                <a:latin typeface="Arial" charset="0"/>
              </a:rPr>
            </a:br>
            <a:r>
              <a:rPr lang="en-US" sz="4000">
                <a:solidFill>
                  <a:srgbClr val="0000FF"/>
                </a:solidFill>
                <a:latin typeface="Arial" charset="0"/>
              </a:rPr>
              <a:t/>
            </a:r>
            <a:br>
              <a:rPr lang="en-US" sz="4000">
                <a:solidFill>
                  <a:srgbClr val="0000FF"/>
                </a:solidFill>
                <a:latin typeface="Arial" charset="0"/>
              </a:rPr>
            </a:br>
            <a:r>
              <a:rPr lang="en-US" sz="4000">
                <a:solidFill>
                  <a:srgbClr val="0000FF"/>
                </a:solidFill>
                <a:latin typeface="Arial" charset="0"/>
              </a:rPr>
              <a:t/>
            </a:r>
            <a:br>
              <a:rPr lang="en-US" sz="4000">
                <a:solidFill>
                  <a:srgbClr val="0000FF"/>
                </a:solidFill>
                <a:latin typeface="Arial" charset="0"/>
              </a:rPr>
            </a:br>
            <a:r>
              <a:rPr lang="en-US" sz="4000">
                <a:solidFill>
                  <a:srgbClr val="0000FF"/>
                </a:solidFill>
                <a:latin typeface="Arial" charset="0"/>
              </a:rPr>
              <a:t/>
            </a:r>
            <a:br>
              <a:rPr lang="en-US" sz="4000">
                <a:solidFill>
                  <a:srgbClr val="0000FF"/>
                </a:solidFill>
                <a:latin typeface="Arial" charset="0"/>
              </a:rPr>
            </a:br>
            <a:r>
              <a:rPr lang="en-US" sz="4000">
                <a:solidFill>
                  <a:srgbClr val="0000FF"/>
                </a:solidFill>
                <a:latin typeface="Arial" charset="0"/>
              </a:rPr>
              <a:t/>
            </a:r>
            <a:br>
              <a:rPr lang="en-US" sz="4000">
                <a:solidFill>
                  <a:srgbClr val="0000FF"/>
                </a:solidFill>
                <a:latin typeface="Arial" charset="0"/>
              </a:rPr>
            </a:br>
            <a:endParaRPr lang="en-US" sz="4000">
              <a:solidFill>
                <a:srgbClr val="0000FF"/>
              </a:solidFill>
              <a:latin typeface="Arial" charset="0"/>
            </a:endParaRPr>
          </a:p>
        </p:txBody>
      </p:sp>
      <p:sp>
        <p:nvSpPr>
          <p:cNvPr id="18448" name="Rectangle 16" descr="Stationery"/>
          <p:cNvSpPr>
            <a:spLocks noChangeArrowheads="1"/>
          </p:cNvSpPr>
          <p:nvPr/>
        </p:nvSpPr>
        <p:spPr bwMode="auto">
          <a:xfrm>
            <a:off x="381000" y="2438400"/>
            <a:ext cx="8458200" cy="3505200"/>
          </a:xfrm>
          <a:prstGeom prst="rect">
            <a:avLst/>
          </a:prstGeom>
          <a:blipFill dpi="0" rotWithShape="1">
            <a:blip r:embed="rId3"/>
            <a:srcRect/>
            <a:tile tx="0" ty="0" sx="100000" sy="100000" flip="none" algn="tl"/>
          </a:blipFill>
          <a:ln w="9525">
            <a:noFill/>
            <a:miter lim="800000"/>
            <a:headEnd/>
            <a:tailEnd/>
          </a:ln>
        </p:spPr>
        <p:txBody>
          <a:bodyPr anchor="ctr" anchorCtr="1"/>
          <a:lstStyle/>
          <a:p>
            <a:pPr>
              <a:tabLst>
                <a:tab pos="571500" algn="l"/>
              </a:tabLst>
            </a:pPr>
            <a:r>
              <a:rPr lang="en-US" sz="4000">
                <a:latin typeface="Arial" charset="0"/>
              </a:rPr>
              <a:t>	</a:t>
            </a:r>
            <a:r>
              <a:rPr lang="en-US" sz="2800">
                <a:solidFill>
                  <a:srgbClr val="FF0000"/>
                </a:solidFill>
                <a:latin typeface="Arial" charset="0"/>
              </a:rPr>
              <a:t>Bài v</a:t>
            </a:r>
            <a:r>
              <a:rPr lang="vi-VN" sz="2800">
                <a:solidFill>
                  <a:srgbClr val="FF0000"/>
                </a:solidFill>
                <a:latin typeface="Arial" charset="0"/>
              </a:rPr>
              <a:t>ă</a:t>
            </a:r>
            <a:r>
              <a:rPr lang="en-US" sz="2800">
                <a:solidFill>
                  <a:srgbClr val="FF0000"/>
                </a:solidFill>
                <a:latin typeface="Arial" charset="0"/>
              </a:rPr>
              <a:t>n giúp em hiểu về ng</a:t>
            </a:r>
            <a:r>
              <a:rPr lang="vi-VN" sz="2800">
                <a:solidFill>
                  <a:srgbClr val="FF0000"/>
                </a:solidFill>
                <a:latin typeface="Arial" charset="0"/>
              </a:rPr>
              <a:t>ư</a:t>
            </a:r>
            <a:r>
              <a:rPr lang="en-US" sz="2800">
                <a:solidFill>
                  <a:srgbClr val="FF0000"/>
                </a:solidFill>
                <a:latin typeface="Arial" charset="0"/>
              </a:rPr>
              <a:t>ời Việt Nam ta có truyền thống coi trọng </a:t>
            </a:r>
            <a:r>
              <a:rPr lang="vi-VN" sz="2800">
                <a:solidFill>
                  <a:srgbClr val="FF0000"/>
                </a:solidFill>
                <a:latin typeface="Arial" charset="0"/>
              </a:rPr>
              <a:t>đ</a:t>
            </a:r>
            <a:r>
              <a:rPr lang="en-US" sz="2800">
                <a:solidFill>
                  <a:srgbClr val="FF0000"/>
                </a:solidFill>
                <a:latin typeface="Arial" charset="0"/>
              </a:rPr>
              <a:t>ạo học.</a:t>
            </a:r>
            <a:br>
              <a:rPr lang="en-US" sz="2800">
                <a:solidFill>
                  <a:srgbClr val="FF0000"/>
                </a:solidFill>
                <a:latin typeface="Arial" charset="0"/>
              </a:rPr>
            </a:br>
            <a:r>
              <a:rPr lang="en-US" sz="2800">
                <a:solidFill>
                  <a:srgbClr val="0000FF"/>
                </a:solidFill>
                <a:latin typeface="Arial" charset="0"/>
              </a:rPr>
              <a:t>	(</a:t>
            </a:r>
            <a:r>
              <a:rPr lang="en-US" sz="2800">
                <a:solidFill>
                  <a:schemeClr val="tx1"/>
                </a:solidFill>
                <a:latin typeface="Arial" charset="0"/>
              </a:rPr>
              <a:t>Hoặc: Bài v</a:t>
            </a:r>
            <a:r>
              <a:rPr lang="vi-VN" sz="2800">
                <a:solidFill>
                  <a:schemeClr val="tx1"/>
                </a:solidFill>
                <a:latin typeface="Arial" charset="0"/>
              </a:rPr>
              <a:t>ă</a:t>
            </a:r>
            <a:r>
              <a:rPr lang="en-US" sz="2800">
                <a:solidFill>
                  <a:schemeClr val="tx1"/>
                </a:solidFill>
                <a:latin typeface="Arial" charset="0"/>
              </a:rPr>
              <a:t>n giúp em hiểu Việt Nam là một </a:t>
            </a:r>
            <a:r>
              <a:rPr lang="vi-VN" sz="2800">
                <a:solidFill>
                  <a:schemeClr val="tx1"/>
                </a:solidFill>
                <a:latin typeface="Arial" charset="0"/>
              </a:rPr>
              <a:t>đ</a:t>
            </a:r>
            <a:r>
              <a:rPr lang="en-US" sz="2800">
                <a:solidFill>
                  <a:schemeClr val="tx1"/>
                </a:solidFill>
                <a:latin typeface="Arial" charset="0"/>
              </a:rPr>
              <a:t>ất n</a:t>
            </a:r>
            <a:r>
              <a:rPr lang="vi-VN" sz="2800">
                <a:solidFill>
                  <a:schemeClr val="tx1"/>
                </a:solidFill>
                <a:latin typeface="Arial" charset="0"/>
              </a:rPr>
              <a:t>ư</a:t>
            </a:r>
            <a:r>
              <a:rPr lang="en-US" sz="2800">
                <a:solidFill>
                  <a:schemeClr val="tx1"/>
                </a:solidFill>
                <a:latin typeface="Arial" charset="0"/>
              </a:rPr>
              <a:t>ớc có một nền v</a:t>
            </a:r>
            <a:r>
              <a:rPr lang="vi-VN" sz="2800">
                <a:solidFill>
                  <a:schemeClr val="tx1"/>
                </a:solidFill>
                <a:latin typeface="Arial" charset="0"/>
              </a:rPr>
              <a:t>ă</a:t>
            </a:r>
            <a:r>
              <a:rPr lang="en-US" sz="2800">
                <a:solidFill>
                  <a:schemeClr val="tx1"/>
                </a:solidFill>
                <a:latin typeface="Arial" charset="0"/>
              </a:rPr>
              <a:t>n hiến lâu </a:t>
            </a:r>
            <a:r>
              <a:rPr lang="vi-VN" sz="2800">
                <a:solidFill>
                  <a:schemeClr val="tx1"/>
                </a:solidFill>
                <a:latin typeface="Arial" charset="0"/>
              </a:rPr>
              <a:t>đ</a:t>
            </a:r>
            <a:r>
              <a:rPr lang="en-US" sz="2800">
                <a:solidFill>
                  <a:schemeClr val="tx1"/>
                </a:solidFill>
                <a:latin typeface="Arial" charset="0"/>
              </a:rPr>
              <a:t>ời.</a:t>
            </a:r>
            <a:br>
              <a:rPr lang="en-US" sz="2800">
                <a:solidFill>
                  <a:schemeClr val="tx1"/>
                </a:solidFill>
                <a:latin typeface="Arial" charset="0"/>
              </a:rPr>
            </a:br>
            <a:r>
              <a:rPr lang="en-US" sz="2800">
                <a:solidFill>
                  <a:srgbClr val="0000FF"/>
                </a:solidFill>
                <a:latin typeface="Arial" charset="0"/>
              </a:rPr>
              <a:t>	Bài v</a:t>
            </a:r>
            <a:r>
              <a:rPr lang="vi-VN" sz="2800">
                <a:solidFill>
                  <a:srgbClr val="0000FF"/>
                </a:solidFill>
                <a:latin typeface="Arial" charset="0"/>
              </a:rPr>
              <a:t>ă</a:t>
            </a:r>
            <a:r>
              <a:rPr lang="en-US" sz="2800">
                <a:solidFill>
                  <a:srgbClr val="0000FF"/>
                </a:solidFill>
                <a:latin typeface="Arial" charset="0"/>
              </a:rPr>
              <a:t>n giúp em hiểu dân tộc Việt nam ta rất </a:t>
            </a:r>
            <a:r>
              <a:rPr lang="vi-VN" sz="2800">
                <a:solidFill>
                  <a:srgbClr val="0000FF"/>
                </a:solidFill>
                <a:latin typeface="Arial" charset="0"/>
              </a:rPr>
              <a:t>đ</a:t>
            </a:r>
            <a:r>
              <a:rPr lang="en-US" sz="2800">
                <a:solidFill>
                  <a:srgbClr val="0000FF"/>
                </a:solidFill>
                <a:latin typeface="Arial" charset="0"/>
              </a:rPr>
              <a:t>áng tự hào vì có một nền v</a:t>
            </a:r>
            <a:r>
              <a:rPr lang="vi-VN" sz="2800">
                <a:solidFill>
                  <a:srgbClr val="0000FF"/>
                </a:solidFill>
                <a:latin typeface="Arial" charset="0"/>
              </a:rPr>
              <a:t>ă</a:t>
            </a:r>
            <a:r>
              <a:rPr lang="en-US" sz="2800">
                <a:solidFill>
                  <a:srgbClr val="0000FF"/>
                </a:solidFill>
                <a:latin typeface="Arial" charset="0"/>
              </a:rPr>
              <a:t>n hiến lâu </a:t>
            </a:r>
            <a:r>
              <a:rPr lang="vi-VN" sz="2800">
                <a:solidFill>
                  <a:srgbClr val="0000FF"/>
                </a:solidFill>
                <a:latin typeface="Arial" charset="0"/>
              </a:rPr>
              <a:t>đ</a:t>
            </a:r>
            <a:r>
              <a:rPr lang="en-US" sz="2800">
                <a:solidFill>
                  <a:srgbClr val="0000FF"/>
                </a:solidFill>
                <a:latin typeface="Arial" charset="0"/>
              </a:rPr>
              <a:t>ời.)</a:t>
            </a:r>
            <a:br>
              <a:rPr lang="en-US" sz="2800">
                <a:solidFill>
                  <a:srgbClr val="0000FF"/>
                </a:solidFill>
                <a:latin typeface="Arial" charset="0"/>
              </a:rPr>
            </a:br>
            <a:endParaRPr lang="en-US" sz="2800">
              <a:solidFill>
                <a:srgbClr val="0000FF"/>
              </a:solidFill>
              <a:latin typeface="Arial" charset="0"/>
            </a:endParaRPr>
          </a:p>
        </p:txBody>
      </p:sp>
    </p:spTree>
  </p:cSld>
  <p:clrMapOvr>
    <a:masterClrMapping/>
  </p:clrMapOvr>
  <p:transition spd="slow">
    <p:wheel spokes="8"/>
    <p:sndAc>
      <p:stSnd>
        <p:snd r:embed="rId2" name="chimes.wav" builtIn="1"/>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8438"/>
                                        </p:tgtEl>
                                        <p:attrNameLst>
                                          <p:attrName>style.visibility</p:attrName>
                                        </p:attrNameLst>
                                      </p:cBhvr>
                                      <p:to>
                                        <p:strVal val="visible"/>
                                      </p:to>
                                    </p:set>
                                    <p:anim to="" calcmode="lin" valueType="num">
                                      <p:cBhvr>
                                        <p:cTn id="7" dur="1" fill="hold"/>
                                        <p:tgtEl>
                                          <p:spTgt spid="18438"/>
                                        </p:tgtEl>
                                        <p:attrNameLst>
                                          <p:attrName/>
                                        </p:attrNameLst>
                                      </p:cBhvr>
                                    </p:anim>
                                  </p:childTnLst>
                                  <p:subTnLst>
                                    <p:audio>
                                      <p:cMediaNode>
                                        <p:cTn display="0" masterRel="sameClick">
                                          <p:stCondLst>
                                            <p:cond evt="begin" delay="0">
                                              <p:tn val="5"/>
                                            </p:cond>
                                          </p:stCondLst>
                                          <p:endCondLst>
                                            <p:cond evt="onStopAudio" delay="0">
                                              <p:tgtEl>
                                                <p:sldTgt/>
                                              </p:tgtEl>
                                            </p:cond>
                                          </p:endCondLst>
                                        </p:cTn>
                                        <p:tgtEl>
                                          <p:sndTgt r:embed="rId2" name="chimes.wav" builtIn="1"/>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7" presetClass="entr" presetSubtype="4" fill="hold" grpId="0" nodeType="clickEffect">
                                  <p:stCondLst>
                                    <p:cond delay="0"/>
                                  </p:stCondLst>
                                  <p:childTnLst>
                                    <p:set>
                                      <p:cBhvr>
                                        <p:cTn id="11" dur="1" fill="hold">
                                          <p:stCondLst>
                                            <p:cond delay="0"/>
                                          </p:stCondLst>
                                        </p:cTn>
                                        <p:tgtEl>
                                          <p:spTgt spid="18440"/>
                                        </p:tgtEl>
                                        <p:attrNameLst>
                                          <p:attrName>style.visibility</p:attrName>
                                        </p:attrNameLst>
                                      </p:cBhvr>
                                      <p:to>
                                        <p:strVal val="visible"/>
                                      </p:to>
                                    </p:set>
                                    <p:anim calcmode="lin" valueType="num">
                                      <p:cBhvr additive="base">
                                        <p:cTn id="12" dur="2000" fill="hold"/>
                                        <p:tgtEl>
                                          <p:spTgt spid="18440"/>
                                        </p:tgtEl>
                                        <p:attrNameLst>
                                          <p:attrName>ppt_x</p:attrName>
                                        </p:attrNameLst>
                                      </p:cBhvr>
                                      <p:tavLst>
                                        <p:tav tm="0">
                                          <p:val>
                                            <p:strVal val="#ppt_x"/>
                                          </p:val>
                                        </p:tav>
                                        <p:tav tm="100000">
                                          <p:val>
                                            <p:strVal val="#ppt_x"/>
                                          </p:val>
                                        </p:tav>
                                      </p:tavLst>
                                    </p:anim>
                                    <p:anim calcmode="lin" valueType="num">
                                      <p:cBhvr additive="base">
                                        <p:cTn id="13" dur="2000" fill="hold"/>
                                        <p:tgtEl>
                                          <p:spTgt spid="18440"/>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2" name="chimes.wav" builtIn="1"/>
                                        </p:tgtEl>
                                      </p:cMediaNode>
                                    </p:audio>
                                  </p:subTnLst>
                                </p:cTn>
                              </p:par>
                            </p:childTnLst>
                          </p:cTn>
                        </p:par>
                      </p:childTnLst>
                    </p:cTn>
                  </p:par>
                  <p:par>
                    <p:cTn id="14" fill="hold" nodeType="clickPar">
                      <p:stCondLst>
                        <p:cond delay="indefinite"/>
                      </p:stCondLst>
                      <p:childTnLst>
                        <p:par>
                          <p:cTn id="15" fill="hold" nodeType="withGroup">
                            <p:stCondLst>
                              <p:cond delay="0"/>
                            </p:stCondLst>
                            <p:childTnLst>
                              <p:par>
                                <p:cTn id="16" presetID="7" presetClass="entr" presetSubtype="4" fill="hold" grpId="0" nodeType="clickEffect">
                                  <p:stCondLst>
                                    <p:cond delay="0"/>
                                  </p:stCondLst>
                                  <p:childTnLst>
                                    <p:set>
                                      <p:cBhvr>
                                        <p:cTn id="17" dur="1" fill="hold">
                                          <p:stCondLst>
                                            <p:cond delay="0"/>
                                          </p:stCondLst>
                                        </p:cTn>
                                        <p:tgtEl>
                                          <p:spTgt spid="18441"/>
                                        </p:tgtEl>
                                        <p:attrNameLst>
                                          <p:attrName>style.visibility</p:attrName>
                                        </p:attrNameLst>
                                      </p:cBhvr>
                                      <p:to>
                                        <p:strVal val="visible"/>
                                      </p:to>
                                    </p:set>
                                    <p:anim calcmode="lin" valueType="num">
                                      <p:cBhvr additive="base">
                                        <p:cTn id="18" dur="2000" fill="hold"/>
                                        <p:tgtEl>
                                          <p:spTgt spid="18441"/>
                                        </p:tgtEl>
                                        <p:attrNameLst>
                                          <p:attrName>ppt_x</p:attrName>
                                        </p:attrNameLst>
                                      </p:cBhvr>
                                      <p:tavLst>
                                        <p:tav tm="0">
                                          <p:val>
                                            <p:strVal val="#ppt_x"/>
                                          </p:val>
                                        </p:tav>
                                        <p:tav tm="100000">
                                          <p:val>
                                            <p:strVal val="#ppt_x"/>
                                          </p:val>
                                        </p:tav>
                                      </p:tavLst>
                                    </p:anim>
                                    <p:anim calcmode="lin" valueType="num">
                                      <p:cBhvr additive="base">
                                        <p:cTn id="19" dur="2000" fill="hold"/>
                                        <p:tgtEl>
                                          <p:spTgt spid="18441"/>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16"/>
                                            </p:cond>
                                          </p:stCondLst>
                                          <p:endCondLst>
                                            <p:cond evt="onStopAudio" delay="0">
                                              <p:tgtEl>
                                                <p:sldTgt/>
                                              </p:tgtEl>
                                            </p:cond>
                                          </p:endCondLst>
                                        </p:cTn>
                                        <p:tgtEl>
                                          <p:sndTgt r:embed="rId2" name="chimes.wav" builtIn="1"/>
                                        </p:tgtEl>
                                      </p:cMediaNode>
                                    </p:audio>
                                  </p:subTnLst>
                                </p:cTn>
                              </p:par>
                            </p:childTnLst>
                          </p:cTn>
                        </p:par>
                      </p:childTnLst>
                    </p:cTn>
                  </p:par>
                  <p:par>
                    <p:cTn id="20" fill="hold" nodeType="clickPar">
                      <p:stCondLst>
                        <p:cond delay="indefinite"/>
                      </p:stCondLst>
                      <p:childTnLst>
                        <p:par>
                          <p:cTn id="21" fill="hold" nodeType="withGroup">
                            <p:stCondLst>
                              <p:cond delay="0"/>
                            </p:stCondLst>
                            <p:childTnLst>
                              <p:par>
                                <p:cTn id="22" presetID="7" presetClass="entr" presetSubtype="4" fill="hold" grpId="0" nodeType="clickEffect">
                                  <p:stCondLst>
                                    <p:cond delay="0"/>
                                  </p:stCondLst>
                                  <p:childTnLst>
                                    <p:set>
                                      <p:cBhvr>
                                        <p:cTn id="23" dur="1" fill="hold">
                                          <p:stCondLst>
                                            <p:cond delay="0"/>
                                          </p:stCondLst>
                                        </p:cTn>
                                        <p:tgtEl>
                                          <p:spTgt spid="18442"/>
                                        </p:tgtEl>
                                        <p:attrNameLst>
                                          <p:attrName>style.visibility</p:attrName>
                                        </p:attrNameLst>
                                      </p:cBhvr>
                                      <p:to>
                                        <p:strVal val="visible"/>
                                      </p:to>
                                    </p:set>
                                    <p:anim calcmode="lin" valueType="num">
                                      <p:cBhvr additive="base">
                                        <p:cTn id="24" dur="1000" fill="hold"/>
                                        <p:tgtEl>
                                          <p:spTgt spid="18442"/>
                                        </p:tgtEl>
                                        <p:attrNameLst>
                                          <p:attrName>ppt_x</p:attrName>
                                        </p:attrNameLst>
                                      </p:cBhvr>
                                      <p:tavLst>
                                        <p:tav tm="0">
                                          <p:val>
                                            <p:strVal val="#ppt_x"/>
                                          </p:val>
                                        </p:tav>
                                        <p:tav tm="100000">
                                          <p:val>
                                            <p:strVal val="#ppt_x"/>
                                          </p:val>
                                        </p:tav>
                                      </p:tavLst>
                                    </p:anim>
                                    <p:anim calcmode="lin" valueType="num">
                                      <p:cBhvr additive="base">
                                        <p:cTn id="25" dur="1000" fill="hold"/>
                                        <p:tgtEl>
                                          <p:spTgt spid="18442"/>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22"/>
                                            </p:cond>
                                          </p:stCondLst>
                                          <p:endCondLst>
                                            <p:cond evt="onStopAudio" delay="0">
                                              <p:tgtEl>
                                                <p:sldTgt/>
                                              </p:tgtEl>
                                            </p:cond>
                                          </p:endCondLst>
                                        </p:cTn>
                                        <p:tgtEl>
                                          <p:sndTgt r:embed="rId2" name="chimes.wav" builtIn="1"/>
                                        </p:tgtEl>
                                      </p:cMediaNode>
                                    </p:audio>
                                  </p:subTnLst>
                                </p:cTn>
                              </p:par>
                            </p:childTnLst>
                          </p:cTn>
                        </p:par>
                      </p:childTnLst>
                    </p:cTn>
                  </p:par>
                  <p:par>
                    <p:cTn id="26" fill="hold" nodeType="clickPar">
                      <p:stCondLst>
                        <p:cond delay="indefinite"/>
                      </p:stCondLst>
                      <p:childTnLst>
                        <p:par>
                          <p:cTn id="27" fill="hold" nodeType="withGroup">
                            <p:stCondLst>
                              <p:cond delay="0"/>
                            </p:stCondLst>
                            <p:childTnLst>
                              <p:par>
                                <p:cTn id="28" presetID="7" presetClass="entr" presetSubtype="4" fill="hold" grpId="0" nodeType="clickEffect">
                                  <p:stCondLst>
                                    <p:cond delay="0"/>
                                  </p:stCondLst>
                                  <p:childTnLst>
                                    <p:set>
                                      <p:cBhvr>
                                        <p:cTn id="29" dur="1" fill="hold">
                                          <p:stCondLst>
                                            <p:cond delay="0"/>
                                          </p:stCondLst>
                                        </p:cTn>
                                        <p:tgtEl>
                                          <p:spTgt spid="18443"/>
                                        </p:tgtEl>
                                        <p:attrNameLst>
                                          <p:attrName>style.visibility</p:attrName>
                                        </p:attrNameLst>
                                      </p:cBhvr>
                                      <p:to>
                                        <p:strVal val="visible"/>
                                      </p:to>
                                    </p:set>
                                    <p:anim calcmode="lin" valueType="num">
                                      <p:cBhvr additive="base">
                                        <p:cTn id="30" dur="1000" fill="hold"/>
                                        <p:tgtEl>
                                          <p:spTgt spid="18443"/>
                                        </p:tgtEl>
                                        <p:attrNameLst>
                                          <p:attrName>ppt_x</p:attrName>
                                        </p:attrNameLst>
                                      </p:cBhvr>
                                      <p:tavLst>
                                        <p:tav tm="0">
                                          <p:val>
                                            <p:strVal val="#ppt_x"/>
                                          </p:val>
                                        </p:tav>
                                        <p:tav tm="100000">
                                          <p:val>
                                            <p:strVal val="#ppt_x"/>
                                          </p:val>
                                        </p:tav>
                                      </p:tavLst>
                                    </p:anim>
                                    <p:anim calcmode="lin" valueType="num">
                                      <p:cBhvr additive="base">
                                        <p:cTn id="31" dur="1000" fill="hold"/>
                                        <p:tgtEl>
                                          <p:spTgt spid="18443"/>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28"/>
                                            </p:cond>
                                          </p:stCondLst>
                                          <p:endCondLst>
                                            <p:cond evt="onStopAudio" delay="0">
                                              <p:tgtEl>
                                                <p:sldTgt/>
                                              </p:tgtEl>
                                            </p:cond>
                                          </p:endCondLst>
                                        </p:cTn>
                                        <p:tgtEl>
                                          <p:sndTgt r:embed="rId2" name="chimes.wav" builtIn="1"/>
                                        </p:tgtEl>
                                      </p:cMediaNode>
                                    </p:audio>
                                  </p:subTnLst>
                                </p:cTn>
                              </p:par>
                            </p:childTnLst>
                          </p:cTn>
                        </p:par>
                      </p:childTnLst>
                    </p:cTn>
                  </p:par>
                  <p:par>
                    <p:cTn id="32" fill="hold" nodeType="clickPar">
                      <p:stCondLst>
                        <p:cond delay="indefinite"/>
                      </p:stCondLst>
                      <p:childTnLst>
                        <p:par>
                          <p:cTn id="33" fill="hold" nodeType="withGroup">
                            <p:stCondLst>
                              <p:cond delay="0"/>
                            </p:stCondLst>
                            <p:childTnLst>
                              <p:par>
                                <p:cTn id="34" presetID="7" presetClass="entr" presetSubtype="4" fill="hold" grpId="0" nodeType="clickEffect">
                                  <p:stCondLst>
                                    <p:cond delay="0"/>
                                  </p:stCondLst>
                                  <p:childTnLst>
                                    <p:set>
                                      <p:cBhvr>
                                        <p:cTn id="35" dur="1" fill="hold">
                                          <p:stCondLst>
                                            <p:cond delay="0"/>
                                          </p:stCondLst>
                                        </p:cTn>
                                        <p:tgtEl>
                                          <p:spTgt spid="18444"/>
                                        </p:tgtEl>
                                        <p:attrNameLst>
                                          <p:attrName>style.visibility</p:attrName>
                                        </p:attrNameLst>
                                      </p:cBhvr>
                                      <p:to>
                                        <p:strVal val="visible"/>
                                      </p:to>
                                    </p:set>
                                    <p:anim calcmode="lin" valueType="num">
                                      <p:cBhvr additive="base">
                                        <p:cTn id="36" dur="1000" fill="hold"/>
                                        <p:tgtEl>
                                          <p:spTgt spid="18444"/>
                                        </p:tgtEl>
                                        <p:attrNameLst>
                                          <p:attrName>ppt_x</p:attrName>
                                        </p:attrNameLst>
                                      </p:cBhvr>
                                      <p:tavLst>
                                        <p:tav tm="0">
                                          <p:val>
                                            <p:strVal val="#ppt_x"/>
                                          </p:val>
                                        </p:tav>
                                        <p:tav tm="100000">
                                          <p:val>
                                            <p:strVal val="#ppt_x"/>
                                          </p:val>
                                        </p:tav>
                                      </p:tavLst>
                                    </p:anim>
                                    <p:anim calcmode="lin" valueType="num">
                                      <p:cBhvr additive="base">
                                        <p:cTn id="37" dur="1000" fill="hold"/>
                                        <p:tgtEl>
                                          <p:spTgt spid="18444"/>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34"/>
                                            </p:cond>
                                          </p:stCondLst>
                                          <p:endCondLst>
                                            <p:cond evt="onStopAudio" delay="0">
                                              <p:tgtEl>
                                                <p:sldTgt/>
                                              </p:tgtEl>
                                            </p:cond>
                                          </p:endCondLst>
                                        </p:cTn>
                                        <p:tgtEl>
                                          <p:sndTgt r:embed="rId2" name="chimes.wav" builtIn="1"/>
                                        </p:tgtEl>
                                      </p:cMediaNode>
                                    </p:audio>
                                  </p:subTnLst>
                                </p:cTn>
                              </p:par>
                            </p:childTnLst>
                          </p:cTn>
                        </p:par>
                      </p:childTnLst>
                    </p:cTn>
                  </p:par>
                  <p:par>
                    <p:cTn id="38" fill="hold" nodeType="clickPar">
                      <p:stCondLst>
                        <p:cond delay="indefinite"/>
                      </p:stCondLst>
                      <p:childTnLst>
                        <p:par>
                          <p:cTn id="39" fill="hold" nodeType="withGroup">
                            <p:stCondLst>
                              <p:cond delay="0"/>
                            </p:stCondLst>
                            <p:childTnLst>
                              <p:par>
                                <p:cTn id="40" presetID="7" presetClass="entr" presetSubtype="4" fill="hold" grpId="0" nodeType="clickEffect">
                                  <p:stCondLst>
                                    <p:cond delay="0"/>
                                  </p:stCondLst>
                                  <p:childTnLst>
                                    <p:set>
                                      <p:cBhvr>
                                        <p:cTn id="41" dur="1" fill="hold">
                                          <p:stCondLst>
                                            <p:cond delay="0"/>
                                          </p:stCondLst>
                                        </p:cTn>
                                        <p:tgtEl>
                                          <p:spTgt spid="18446"/>
                                        </p:tgtEl>
                                        <p:attrNameLst>
                                          <p:attrName>style.visibility</p:attrName>
                                        </p:attrNameLst>
                                      </p:cBhvr>
                                      <p:to>
                                        <p:strVal val="visible"/>
                                      </p:to>
                                    </p:set>
                                    <p:anim calcmode="lin" valueType="num">
                                      <p:cBhvr additive="base">
                                        <p:cTn id="42" dur="1000" fill="hold"/>
                                        <p:tgtEl>
                                          <p:spTgt spid="18446"/>
                                        </p:tgtEl>
                                        <p:attrNameLst>
                                          <p:attrName>ppt_x</p:attrName>
                                        </p:attrNameLst>
                                      </p:cBhvr>
                                      <p:tavLst>
                                        <p:tav tm="0">
                                          <p:val>
                                            <p:strVal val="#ppt_x"/>
                                          </p:val>
                                        </p:tav>
                                        <p:tav tm="100000">
                                          <p:val>
                                            <p:strVal val="#ppt_x"/>
                                          </p:val>
                                        </p:tav>
                                      </p:tavLst>
                                    </p:anim>
                                    <p:anim calcmode="lin" valueType="num">
                                      <p:cBhvr additive="base">
                                        <p:cTn id="43" dur="1000" fill="hold"/>
                                        <p:tgtEl>
                                          <p:spTgt spid="18446"/>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40"/>
                                            </p:cond>
                                          </p:stCondLst>
                                          <p:endCondLst>
                                            <p:cond evt="onStopAudio" delay="0">
                                              <p:tgtEl>
                                                <p:sldTgt/>
                                              </p:tgtEl>
                                            </p:cond>
                                          </p:endCondLst>
                                        </p:cTn>
                                        <p:tgtEl>
                                          <p:sndTgt r:embed="rId2" name="chimes.wav" builtIn="1"/>
                                        </p:tgtEl>
                                      </p:cMediaNode>
                                    </p:audio>
                                  </p:subTnLst>
                                </p:cTn>
                              </p:par>
                            </p:childTnLst>
                          </p:cTn>
                        </p:par>
                      </p:childTnLst>
                    </p:cTn>
                  </p:par>
                  <p:par>
                    <p:cTn id="44" fill="hold" nodeType="clickPar">
                      <p:stCondLst>
                        <p:cond delay="indefinite"/>
                      </p:stCondLst>
                      <p:childTnLst>
                        <p:par>
                          <p:cTn id="45" fill="hold" nodeType="withGroup">
                            <p:stCondLst>
                              <p:cond delay="0"/>
                            </p:stCondLst>
                            <p:childTnLst>
                              <p:par>
                                <p:cTn id="46" presetID="7" presetClass="entr" presetSubtype="4" fill="hold" grpId="0" nodeType="clickEffect">
                                  <p:stCondLst>
                                    <p:cond delay="0"/>
                                  </p:stCondLst>
                                  <p:childTnLst>
                                    <p:set>
                                      <p:cBhvr>
                                        <p:cTn id="47" dur="1" fill="hold">
                                          <p:stCondLst>
                                            <p:cond delay="0"/>
                                          </p:stCondLst>
                                        </p:cTn>
                                        <p:tgtEl>
                                          <p:spTgt spid="18447"/>
                                        </p:tgtEl>
                                        <p:attrNameLst>
                                          <p:attrName>style.visibility</p:attrName>
                                        </p:attrNameLst>
                                      </p:cBhvr>
                                      <p:to>
                                        <p:strVal val="visible"/>
                                      </p:to>
                                    </p:set>
                                    <p:anim calcmode="lin" valueType="num">
                                      <p:cBhvr additive="base">
                                        <p:cTn id="48" dur="1000" fill="hold"/>
                                        <p:tgtEl>
                                          <p:spTgt spid="18447"/>
                                        </p:tgtEl>
                                        <p:attrNameLst>
                                          <p:attrName>ppt_x</p:attrName>
                                        </p:attrNameLst>
                                      </p:cBhvr>
                                      <p:tavLst>
                                        <p:tav tm="0">
                                          <p:val>
                                            <p:strVal val="#ppt_x"/>
                                          </p:val>
                                        </p:tav>
                                        <p:tav tm="100000">
                                          <p:val>
                                            <p:strVal val="#ppt_x"/>
                                          </p:val>
                                        </p:tav>
                                      </p:tavLst>
                                    </p:anim>
                                    <p:anim calcmode="lin" valueType="num">
                                      <p:cBhvr additive="base">
                                        <p:cTn id="49" dur="1000" fill="hold"/>
                                        <p:tgtEl>
                                          <p:spTgt spid="18447"/>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46"/>
                                            </p:cond>
                                          </p:stCondLst>
                                          <p:endCondLst>
                                            <p:cond evt="onStopAudio" delay="0">
                                              <p:tgtEl>
                                                <p:sldTgt/>
                                              </p:tgtEl>
                                            </p:cond>
                                          </p:endCondLst>
                                        </p:cTn>
                                        <p:tgtEl>
                                          <p:sndTgt r:embed="rId2" name="chimes.wav" builtIn="1"/>
                                        </p:tgtEl>
                                      </p:cMediaNode>
                                    </p:audio>
                                  </p:subTnLst>
                                </p:cTn>
                              </p:par>
                            </p:childTnLst>
                          </p:cTn>
                        </p:par>
                      </p:childTnLst>
                    </p:cTn>
                  </p:par>
                  <p:par>
                    <p:cTn id="50" fill="hold" nodeType="clickPar">
                      <p:stCondLst>
                        <p:cond delay="indefinite"/>
                      </p:stCondLst>
                      <p:childTnLst>
                        <p:par>
                          <p:cTn id="51" fill="hold" nodeType="withGroup">
                            <p:stCondLst>
                              <p:cond delay="0"/>
                            </p:stCondLst>
                            <p:childTnLst>
                              <p:par>
                                <p:cTn id="52" presetID="7" presetClass="entr" presetSubtype="4" fill="hold" grpId="0" nodeType="clickEffect">
                                  <p:stCondLst>
                                    <p:cond delay="0"/>
                                  </p:stCondLst>
                                  <p:childTnLst>
                                    <p:set>
                                      <p:cBhvr>
                                        <p:cTn id="53" dur="1" fill="hold">
                                          <p:stCondLst>
                                            <p:cond delay="0"/>
                                          </p:stCondLst>
                                        </p:cTn>
                                        <p:tgtEl>
                                          <p:spTgt spid="18448"/>
                                        </p:tgtEl>
                                        <p:attrNameLst>
                                          <p:attrName>style.visibility</p:attrName>
                                        </p:attrNameLst>
                                      </p:cBhvr>
                                      <p:to>
                                        <p:strVal val="visible"/>
                                      </p:to>
                                    </p:set>
                                    <p:anim calcmode="lin" valueType="num">
                                      <p:cBhvr additive="base">
                                        <p:cTn id="54" dur="1000" fill="hold"/>
                                        <p:tgtEl>
                                          <p:spTgt spid="18448"/>
                                        </p:tgtEl>
                                        <p:attrNameLst>
                                          <p:attrName>ppt_x</p:attrName>
                                        </p:attrNameLst>
                                      </p:cBhvr>
                                      <p:tavLst>
                                        <p:tav tm="0">
                                          <p:val>
                                            <p:strVal val="#ppt_x"/>
                                          </p:val>
                                        </p:tav>
                                        <p:tav tm="100000">
                                          <p:val>
                                            <p:strVal val="#ppt_x"/>
                                          </p:val>
                                        </p:tav>
                                      </p:tavLst>
                                    </p:anim>
                                    <p:anim calcmode="lin" valueType="num">
                                      <p:cBhvr additive="base">
                                        <p:cTn id="55" dur="1000" fill="hold"/>
                                        <p:tgtEl>
                                          <p:spTgt spid="18448"/>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52"/>
                                            </p:cond>
                                          </p:stCondLst>
                                          <p:endCondLst>
                                            <p:cond evt="onStopAudio" delay="0">
                                              <p:tgtEl>
                                                <p:sldTgt/>
                                              </p:tgtEl>
                                            </p:cond>
                                          </p:endCondLst>
                                        </p:cTn>
                                        <p:tgtEl>
                                          <p:sndTgt r:embed="rId2" name="chimes.wav" builtIn="1"/>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8" grpId="0"/>
      <p:bldP spid="18440" grpId="0" animBg="1"/>
      <p:bldP spid="18441" grpId="0" animBg="1"/>
      <p:bldP spid="18442" grpId="0" animBg="1"/>
      <p:bldP spid="18443" grpId="0" animBg="1"/>
      <p:bldP spid="18444" grpId="0" animBg="1"/>
      <p:bldP spid="18446" grpId="0" animBg="1"/>
      <p:bldP spid="18447" grpId="0" animBg="1"/>
      <p:bldP spid="1844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4"/>
          <a:srcRect/>
          <a:tile tx="0" ty="0" sx="100000" sy="100000" flip="none" algn="tl"/>
        </a:blipFill>
        <a:effectLst/>
      </p:bgPr>
    </p:bg>
    <p:spTree>
      <p:nvGrpSpPr>
        <p:cNvPr id="1" name=""/>
        <p:cNvGrpSpPr/>
        <p:nvPr/>
      </p:nvGrpSpPr>
      <p:grpSpPr>
        <a:xfrm>
          <a:off x="0" y="0"/>
          <a:ext cx="0" cy="0"/>
          <a:chOff x="0" y="0"/>
          <a:chExt cx="0" cy="0"/>
        </a:xfrm>
      </p:grpSpPr>
      <p:sp>
        <p:nvSpPr>
          <p:cNvPr id="21508" name="Rectangle 4"/>
          <p:cNvSpPr>
            <a:spLocks noGrp="1" noChangeArrowheads="1"/>
          </p:cNvSpPr>
          <p:nvPr>
            <p:ph type="ctrTitle"/>
          </p:nvPr>
        </p:nvSpPr>
        <p:spPr>
          <a:xfrm>
            <a:off x="685800" y="2667000"/>
            <a:ext cx="7772400" cy="1470025"/>
          </a:xfrm>
        </p:spPr>
        <p:txBody>
          <a:bodyPr/>
          <a:lstStyle/>
          <a:p>
            <a:pPr eaLnBrk="1" hangingPunct="1"/>
            <a:r>
              <a:rPr lang="en-US" smtClean="0">
                <a:solidFill>
                  <a:srgbClr val="FF0000"/>
                </a:solidFill>
              </a:rPr>
              <a:t>Đọc tiếp nối nhau</a:t>
            </a:r>
            <a:r>
              <a:rPr lang="en-US" smtClean="0"/>
              <a:t> </a:t>
            </a:r>
          </a:p>
        </p:txBody>
      </p:sp>
      <p:sp>
        <p:nvSpPr>
          <p:cNvPr id="21510" name="Rectangle 6" descr="White marble"/>
          <p:cNvSpPr>
            <a:spLocks noChangeArrowheads="1"/>
          </p:cNvSpPr>
          <p:nvPr/>
        </p:nvSpPr>
        <p:spPr bwMode="auto">
          <a:xfrm>
            <a:off x="685800" y="2667000"/>
            <a:ext cx="7772400" cy="1470025"/>
          </a:xfrm>
          <a:prstGeom prst="rect">
            <a:avLst/>
          </a:prstGeom>
          <a:blipFill dpi="0" rotWithShape="1">
            <a:blip r:embed="rId4"/>
            <a:srcRect/>
            <a:tile tx="0" ty="0" sx="100000" sy="100000" flip="none" algn="tl"/>
          </a:blipFill>
          <a:ln w="9525">
            <a:noFill/>
            <a:miter lim="800000"/>
            <a:headEnd/>
            <a:tailEnd/>
          </a:ln>
        </p:spPr>
        <p:txBody>
          <a:bodyPr anchor="ctr"/>
          <a:lstStyle/>
          <a:p>
            <a:pPr algn="ctr"/>
            <a:r>
              <a:rPr lang="en-US" sz="3600">
                <a:solidFill>
                  <a:srgbClr val="FF0000"/>
                </a:solidFill>
                <a:latin typeface="Arial" charset="0"/>
              </a:rPr>
              <a:t>Thi </a:t>
            </a:r>
            <a:r>
              <a:rPr lang="vi-VN" sz="3600">
                <a:solidFill>
                  <a:srgbClr val="FF0000"/>
                </a:solidFill>
                <a:latin typeface="Arial" charset="0"/>
              </a:rPr>
              <a:t>đ</a:t>
            </a:r>
            <a:r>
              <a:rPr lang="en-US" sz="3600">
                <a:solidFill>
                  <a:srgbClr val="FF0000"/>
                </a:solidFill>
                <a:latin typeface="Arial" charset="0"/>
              </a:rPr>
              <a:t>ua </a:t>
            </a:r>
            <a:r>
              <a:rPr lang="vi-VN" sz="3600">
                <a:solidFill>
                  <a:srgbClr val="FF0000"/>
                </a:solidFill>
                <a:latin typeface="Arial" charset="0"/>
              </a:rPr>
              <a:t>đ</a:t>
            </a:r>
            <a:r>
              <a:rPr lang="en-US" sz="3600">
                <a:solidFill>
                  <a:srgbClr val="FF0000"/>
                </a:solidFill>
                <a:latin typeface="Arial" charset="0"/>
              </a:rPr>
              <a:t>ọc </a:t>
            </a:r>
            <a:r>
              <a:rPr lang="vi-VN" sz="3600">
                <a:solidFill>
                  <a:srgbClr val="FF0000"/>
                </a:solidFill>
                <a:latin typeface="Arial" charset="0"/>
              </a:rPr>
              <a:t>đ</a:t>
            </a:r>
            <a:r>
              <a:rPr lang="en-US" sz="3600">
                <a:solidFill>
                  <a:srgbClr val="FF0000"/>
                </a:solidFill>
                <a:latin typeface="Arial" charset="0"/>
              </a:rPr>
              <a:t>úng 1 </a:t>
            </a:r>
            <a:r>
              <a:rPr lang="vi-VN" sz="3600">
                <a:solidFill>
                  <a:srgbClr val="FF0000"/>
                </a:solidFill>
                <a:latin typeface="Arial" charset="0"/>
              </a:rPr>
              <a:t>đ</a:t>
            </a:r>
            <a:r>
              <a:rPr lang="en-US" sz="3600">
                <a:solidFill>
                  <a:srgbClr val="FF0000"/>
                </a:solidFill>
                <a:latin typeface="Arial" charset="0"/>
              </a:rPr>
              <a:t>oạn v</a:t>
            </a:r>
            <a:r>
              <a:rPr lang="vi-VN" sz="3600">
                <a:solidFill>
                  <a:srgbClr val="FF0000"/>
                </a:solidFill>
                <a:latin typeface="Arial" charset="0"/>
              </a:rPr>
              <a:t>ă</a:t>
            </a:r>
            <a:r>
              <a:rPr lang="en-US" sz="3600">
                <a:solidFill>
                  <a:srgbClr val="FF0000"/>
                </a:solidFill>
                <a:latin typeface="Arial" charset="0"/>
              </a:rPr>
              <a:t>n</a:t>
            </a:r>
            <a:r>
              <a:rPr lang="en-US" sz="3600">
                <a:latin typeface="Arial" charset="0"/>
              </a:rPr>
              <a:t> </a:t>
            </a:r>
          </a:p>
        </p:txBody>
      </p:sp>
      <p:sp>
        <p:nvSpPr>
          <p:cNvPr id="21515" name="Rectangle 11" descr="White marble"/>
          <p:cNvSpPr>
            <a:spLocks noChangeArrowheads="1"/>
          </p:cNvSpPr>
          <p:nvPr/>
        </p:nvSpPr>
        <p:spPr bwMode="auto">
          <a:xfrm>
            <a:off x="685800" y="2667000"/>
            <a:ext cx="7772400" cy="1470025"/>
          </a:xfrm>
          <a:prstGeom prst="rect">
            <a:avLst/>
          </a:prstGeom>
          <a:blipFill dpi="0" rotWithShape="1">
            <a:blip r:embed="rId4"/>
            <a:srcRect/>
            <a:tile tx="0" ty="0" sx="100000" sy="100000" flip="none" algn="tl"/>
          </a:blipFill>
          <a:ln w="9525">
            <a:noFill/>
            <a:miter lim="800000"/>
            <a:headEnd/>
            <a:tailEnd/>
          </a:ln>
        </p:spPr>
        <p:txBody>
          <a:bodyPr anchor="ctr"/>
          <a:lstStyle/>
          <a:p>
            <a:pPr algn="ctr"/>
            <a:r>
              <a:rPr lang="en-US" b="1">
                <a:solidFill>
                  <a:srgbClr val="FF0000"/>
                </a:solidFill>
                <a:latin typeface="Arial" charset="0"/>
              </a:rPr>
              <a:t>Về nhà: Đọc lại bảng thống kê</a:t>
            </a:r>
            <a:r>
              <a:rPr lang="en-US" b="1">
                <a:latin typeface="Arial" charset="0"/>
              </a:rPr>
              <a:t> </a:t>
            </a:r>
          </a:p>
        </p:txBody>
      </p:sp>
      <p:pic>
        <p:nvPicPr>
          <p:cNvPr id="21519" name="Dong mau Lac Hong (Dan Truong).wav">
            <a:hlinkClick r:id="" action="ppaction://media"/>
          </p:cNvPr>
          <p:cNvPicPr>
            <a:picLocks noRot="1" noChangeAspect="1" noChangeArrowheads="1"/>
          </p:cNvPicPr>
          <p:nvPr>
            <a:audioFile r:link="rId1"/>
          </p:nvPr>
        </p:nvPicPr>
        <p:blipFill>
          <a:blip r:embed="rId5"/>
          <a:srcRect/>
          <a:stretch>
            <a:fillRect/>
          </a:stretch>
        </p:blipFill>
        <p:spPr bwMode="auto">
          <a:xfrm>
            <a:off x="381000" y="6477000"/>
            <a:ext cx="304800" cy="304800"/>
          </a:xfrm>
          <a:prstGeom prst="rect">
            <a:avLst/>
          </a:prstGeom>
          <a:noFill/>
          <a:ln w="9525">
            <a:noFill/>
            <a:miter lim="800000"/>
            <a:headEnd/>
            <a:tailEnd/>
          </a:ln>
        </p:spPr>
      </p:pic>
      <p:grpSp>
        <p:nvGrpSpPr>
          <p:cNvPr id="2" name="Group 16"/>
          <p:cNvGrpSpPr>
            <a:grpSpLocks/>
          </p:cNvGrpSpPr>
          <p:nvPr/>
        </p:nvGrpSpPr>
        <p:grpSpPr bwMode="auto">
          <a:xfrm>
            <a:off x="-76200" y="0"/>
            <a:ext cx="9372600" cy="6858000"/>
            <a:chOff x="-48" y="0"/>
            <a:chExt cx="5904" cy="4320"/>
          </a:xfrm>
        </p:grpSpPr>
        <p:pic>
          <p:nvPicPr>
            <p:cNvPr id="10247" name="Picture 7" descr="Ha Noi 30"/>
            <p:cNvPicPr>
              <a:picLocks noChangeAspect="1" noChangeArrowheads="1"/>
            </p:cNvPicPr>
            <p:nvPr/>
          </p:nvPicPr>
          <p:blipFill>
            <a:blip r:embed="rId6"/>
            <a:srcRect/>
            <a:stretch>
              <a:fillRect/>
            </a:stretch>
          </p:blipFill>
          <p:spPr bwMode="auto">
            <a:xfrm>
              <a:off x="-48" y="0"/>
              <a:ext cx="5904" cy="4320"/>
            </a:xfrm>
            <a:prstGeom prst="rect">
              <a:avLst/>
            </a:prstGeom>
            <a:noFill/>
            <a:ln w="9525">
              <a:noFill/>
              <a:miter lim="800000"/>
              <a:headEnd/>
              <a:tailEnd/>
            </a:ln>
          </p:spPr>
        </p:pic>
        <p:sp>
          <p:nvSpPr>
            <p:cNvPr id="10248" name="Text Box 10"/>
            <p:cNvSpPr txBox="1">
              <a:spLocks noChangeArrowheads="1"/>
            </p:cNvSpPr>
            <p:nvPr/>
          </p:nvSpPr>
          <p:spPr bwMode="auto">
            <a:xfrm flipH="1">
              <a:off x="960" y="3552"/>
              <a:ext cx="4032" cy="485"/>
            </a:xfrm>
            <a:prstGeom prst="rect">
              <a:avLst/>
            </a:prstGeom>
            <a:noFill/>
            <a:ln w="9525" algn="ctr">
              <a:noFill/>
              <a:miter lim="800000"/>
              <a:headEnd/>
              <a:tailEnd/>
            </a:ln>
          </p:spPr>
          <p:txBody>
            <a:bodyPr>
              <a:spAutoFit/>
            </a:bodyPr>
            <a:lstStyle/>
            <a:p>
              <a:pPr>
                <a:spcBef>
                  <a:spcPct val="50000"/>
                </a:spcBef>
              </a:pPr>
              <a:r>
                <a:rPr lang="en-US" b="1">
                  <a:solidFill>
                    <a:schemeClr val="bg1"/>
                  </a:solidFill>
                  <a:latin typeface="Arial" charset="0"/>
                </a:rPr>
                <a:t>KẾT THÚC TIẾT HỌC</a:t>
              </a:r>
            </a:p>
          </p:txBody>
        </p:sp>
      </p:grpSp>
    </p:spTree>
  </p:cSld>
  <p:clrMapOvr>
    <a:masterClrMapping/>
  </p:clrMapOvr>
  <p:transition spd="med">
    <p:wheel spokes="8"/>
    <p:sndAc>
      <p:stSnd>
        <p:snd r:embed="rId3" name="chimes.wav" builtIn="1"/>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path" presetSubtype="0" accel="50000" decel="50000" fill="hold" grpId="0" nodeType="clickEffect">
                                  <p:stCondLst>
                                    <p:cond delay="0"/>
                                  </p:stCondLst>
                                  <p:childTnLst>
                                    <p:animMotion origin="layout" path="M 3.33333E-6 1.11111E-6 C 0.06892 1.11111E-6 0.125 0.07477 0.125 0.16667 C 0.125 0.25856 0.06892 0.33333 3.33333E-6 0.33333 C -0.06893 0.33333 -0.125 0.25856 -0.125 0.16667 C -0.125 0.07477 -0.06893 1.11111E-6 3.33333E-6 1.11111E-6 Z " pathEditMode="relative" rAng="0" ptsTypes="fffff">
                                      <p:cBhvr>
                                        <p:cTn id="6" dur="2000" fill="hold"/>
                                        <p:tgtEl>
                                          <p:spTgt spid="21508"/>
                                        </p:tgtEl>
                                        <p:attrNameLst>
                                          <p:attrName>ppt_x</p:attrName>
                                          <p:attrName>ppt_y</p:attrName>
                                        </p:attrNameLst>
                                      </p:cBhvr>
                                      <p:rCtr x="0" y="167"/>
                                    </p:animMotion>
                                  </p:childTnLst>
                                  <p:subTnLst>
                                    <p:audio>
                                      <p:cMediaNode>
                                        <p:cTn display="0" masterRel="sameClick">
                                          <p:stCondLst>
                                            <p:cond evt="begin" delay="0">
                                              <p:tn val="5"/>
                                            </p:cond>
                                          </p:stCondLst>
                                          <p:endCondLst>
                                            <p:cond evt="onStopAudio" delay="0">
                                              <p:tgtEl>
                                                <p:sldTgt/>
                                              </p:tgtEl>
                                            </p:cond>
                                          </p:endCondLst>
                                        </p:cTn>
                                        <p:tgtEl>
                                          <p:sndTgt r:embed="rId3" name="chimes.wav" builtIn="1"/>
                                        </p:tgtEl>
                                      </p:cMediaNode>
                                    </p:audio>
                                  </p:subTnLst>
                                </p:cTn>
                              </p:par>
                            </p:childTnLst>
                          </p:cTn>
                        </p:par>
                      </p:childTnLst>
                    </p:cTn>
                  </p:par>
                  <p:par>
                    <p:cTn id="7" fill="hold" nodeType="clickPar">
                      <p:stCondLst>
                        <p:cond delay="indefinite"/>
                      </p:stCondLst>
                      <p:childTnLst>
                        <p:par>
                          <p:cTn id="8" fill="hold" nodeType="withGroup">
                            <p:stCondLst>
                              <p:cond delay="0"/>
                            </p:stCondLst>
                            <p:childTnLst>
                              <p:par>
                                <p:cTn id="9" presetID="8" presetClass="entr" presetSubtype="16" fill="hold" grpId="0" nodeType="clickEffect">
                                  <p:stCondLst>
                                    <p:cond delay="0"/>
                                  </p:stCondLst>
                                  <p:childTnLst>
                                    <p:set>
                                      <p:cBhvr>
                                        <p:cTn id="10" dur="1" fill="hold">
                                          <p:stCondLst>
                                            <p:cond delay="0"/>
                                          </p:stCondLst>
                                        </p:cTn>
                                        <p:tgtEl>
                                          <p:spTgt spid="21510"/>
                                        </p:tgtEl>
                                        <p:attrNameLst>
                                          <p:attrName>style.visibility</p:attrName>
                                        </p:attrNameLst>
                                      </p:cBhvr>
                                      <p:to>
                                        <p:strVal val="visible"/>
                                      </p:to>
                                    </p:set>
                                    <p:animEffect transition="in" filter="diamond(in)">
                                      <p:cBhvr>
                                        <p:cTn id="11" dur="2000"/>
                                        <p:tgtEl>
                                          <p:spTgt spid="21510"/>
                                        </p:tgtEl>
                                      </p:cBhvr>
                                    </p:animEffect>
                                  </p:childTnLst>
                                  <p:subTnLst>
                                    <p:audio>
                                      <p:cMediaNode>
                                        <p:cTn display="0" masterRel="sameClick">
                                          <p:stCondLst>
                                            <p:cond evt="begin" delay="0">
                                              <p:tn val="9"/>
                                            </p:cond>
                                          </p:stCondLst>
                                          <p:endCondLst>
                                            <p:cond evt="onStopAudio" delay="0">
                                              <p:tgtEl>
                                                <p:sldTgt/>
                                              </p:tgtEl>
                                            </p:cond>
                                          </p:endCondLst>
                                        </p:cTn>
                                        <p:tgtEl>
                                          <p:sndTgt r:embed="rId3" name="chimes.wav" builtIn="1"/>
                                        </p:tgtEl>
                                      </p:cMediaNode>
                                    </p:audio>
                                  </p:subTnLst>
                                </p:cTn>
                              </p:par>
                            </p:childTnLst>
                          </p:cTn>
                        </p:par>
                      </p:childTnLst>
                    </p:cTn>
                  </p:par>
                  <p:par>
                    <p:cTn id="12" fill="hold" nodeType="clickPar">
                      <p:stCondLst>
                        <p:cond delay="indefinite"/>
                      </p:stCondLst>
                      <p:childTnLst>
                        <p:par>
                          <p:cTn id="13" fill="hold" nodeType="withGroup">
                            <p:stCondLst>
                              <p:cond delay="0"/>
                            </p:stCondLst>
                            <p:childTnLst>
                              <p:par>
                                <p:cTn id="14" presetID="8" presetClass="entr" presetSubtype="16" fill="hold" grpId="0" nodeType="clickEffect">
                                  <p:stCondLst>
                                    <p:cond delay="0"/>
                                  </p:stCondLst>
                                  <p:childTnLst>
                                    <p:set>
                                      <p:cBhvr>
                                        <p:cTn id="15" dur="1" fill="hold">
                                          <p:stCondLst>
                                            <p:cond delay="0"/>
                                          </p:stCondLst>
                                        </p:cTn>
                                        <p:tgtEl>
                                          <p:spTgt spid="21515"/>
                                        </p:tgtEl>
                                        <p:attrNameLst>
                                          <p:attrName>style.visibility</p:attrName>
                                        </p:attrNameLst>
                                      </p:cBhvr>
                                      <p:to>
                                        <p:strVal val="visible"/>
                                      </p:to>
                                    </p:set>
                                    <p:animEffect transition="in" filter="diamond(in)">
                                      <p:cBhvr>
                                        <p:cTn id="16" dur="2000"/>
                                        <p:tgtEl>
                                          <p:spTgt spid="21515"/>
                                        </p:tgtEl>
                                      </p:cBhvr>
                                    </p:animEffect>
                                  </p:childTnLst>
                                  <p:subTnLst>
                                    <p:audio>
                                      <p:cMediaNode>
                                        <p:cTn display="0" masterRel="sameClick">
                                          <p:stCondLst>
                                            <p:cond evt="begin" delay="0">
                                              <p:tn val="14"/>
                                            </p:cond>
                                          </p:stCondLst>
                                          <p:endCondLst>
                                            <p:cond evt="onStopAudio" delay="0">
                                              <p:tgtEl>
                                                <p:sldTgt/>
                                              </p:tgtEl>
                                            </p:cond>
                                          </p:endCondLst>
                                        </p:cTn>
                                        <p:tgtEl>
                                          <p:sndTgt r:embed="rId3" name="chimes.wav" builtIn="1"/>
                                        </p:tgtEl>
                                      </p:cMediaNode>
                                    </p:audio>
                                  </p:subTnLst>
                                </p:cTn>
                              </p:par>
                            </p:childTnLst>
                          </p:cTn>
                        </p:par>
                        <p:par>
                          <p:cTn id="17" fill="hold" nodeType="afterGroup">
                            <p:stCondLst>
                              <p:cond delay="2000"/>
                            </p:stCondLst>
                            <p:childTnLst>
                              <p:par>
                                <p:cTn id="18" presetID="1" presetClass="mediacall" presetSubtype="0" fill="hold" nodeType="afterEffect">
                                  <p:stCondLst>
                                    <p:cond delay="0"/>
                                  </p:stCondLst>
                                  <p:childTnLst>
                                    <p:cmd type="call" cmd="playFrom(0.0)">
                                      <p:cBhvr>
                                        <p:cTn id="19" dur="31709" fill="hold"/>
                                        <p:tgtEl>
                                          <p:spTgt spid="21519"/>
                                        </p:tgtEl>
                                      </p:cBhvr>
                                    </p:cmd>
                                  </p:childTnLst>
                                </p:cTn>
                              </p:par>
                            </p:childTnLst>
                          </p:cTn>
                        </p:par>
                      </p:childTnLst>
                    </p:cTn>
                  </p:par>
                  <p:par>
                    <p:cTn id="20" fill="hold" nodeType="clickPar">
                      <p:stCondLst>
                        <p:cond delay="indefinite"/>
                      </p:stCondLst>
                      <p:childTnLst>
                        <p:par>
                          <p:cTn id="21" fill="hold" nodeType="withGroup">
                            <p:stCondLst>
                              <p:cond delay="0"/>
                            </p:stCondLst>
                            <p:childTnLst>
                              <p:par>
                                <p:cTn id="22" presetID="14" presetClass="entr" presetSubtype="10" fill="hold" nodeType="clickEffect">
                                  <p:stCondLst>
                                    <p:cond delay="0"/>
                                  </p:stCondLst>
                                  <p:childTnLst>
                                    <p:set>
                                      <p:cBhvr>
                                        <p:cTn id="23" dur="1" fill="hold">
                                          <p:stCondLst>
                                            <p:cond delay="0"/>
                                          </p:stCondLst>
                                        </p:cTn>
                                        <p:tgtEl>
                                          <p:spTgt spid="2"/>
                                        </p:tgtEl>
                                        <p:attrNameLst>
                                          <p:attrName>style.visibility</p:attrName>
                                        </p:attrNameLst>
                                      </p:cBhvr>
                                      <p:to>
                                        <p:strVal val="visible"/>
                                      </p:to>
                                    </p:set>
                                    <p:animEffect transition="in" filter="randombar(horizontal)">
                                      <p:cBhvr>
                                        <p:cTn id="2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audio>
              <p:cMediaNode>
                <p:cTn id="25" fill="hold" display="0">
                  <p:stCondLst>
                    <p:cond delay="indefinite"/>
                  </p:stCondLst>
                  <p:endCondLst>
                    <p:cond evt="onNext" delay="0">
                      <p:tgtEl>
                        <p:sldTgt/>
                      </p:tgtEl>
                    </p:cond>
                    <p:cond evt="onPrev" delay="0">
                      <p:tgtEl>
                        <p:sldTgt/>
                      </p:tgtEl>
                    </p:cond>
                    <p:cond evt="onStopAudio" delay="0">
                      <p:tgtEl>
                        <p:sldTgt/>
                      </p:tgtEl>
                    </p:cond>
                  </p:endCondLst>
                </p:cTn>
                <p:tgtEl>
                  <p:spTgt spid="21519"/>
                </p:tgtEl>
              </p:cMediaNode>
            </p:audio>
          </p:childTnLst>
        </p:cTn>
      </p:par>
    </p:tnLst>
    <p:bldLst>
      <p:bldP spid="21508" grpId="0"/>
      <p:bldP spid="21510" grpId="0" animBg="1"/>
      <p:bldP spid="21515"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TIMING" val="|0.2"/>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4400" b="0" i="0" u="none" strike="noStrike" cap="none" normalizeH="0" baseline="0" smtClean="0">
            <a:ln>
              <a:noFill/>
            </a:ln>
            <a:solidFill>
              <a:schemeClr val="tx2"/>
            </a:solidFill>
            <a:effectLst/>
            <a:latin typeface="VNI-Times" pitchFamily="2"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4400" b="0" i="0" u="none" strike="noStrike" cap="none" normalizeH="0" baseline="0" smtClean="0">
            <a:ln>
              <a:noFill/>
            </a:ln>
            <a:solidFill>
              <a:schemeClr val="tx2"/>
            </a:solidFill>
            <a:effectLst/>
            <a:latin typeface="VNI-Times" pitchFamily="2"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556</TotalTime>
  <Words>382</Words>
  <Application>Microsoft Office PowerPoint</Application>
  <PresentationFormat>On-screen Show (4:3)</PresentationFormat>
  <Paragraphs>74</Paragraphs>
  <Slides>9</Slides>
  <Notes>0</Notes>
  <HiddenSlides>0</HiddenSlides>
  <MMClips>2</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VNI-Times</vt:lpstr>
      <vt:lpstr>Arial</vt:lpstr>
      <vt:lpstr>Default Design</vt:lpstr>
      <vt:lpstr>Slide 1</vt:lpstr>
      <vt:lpstr>Slide 2</vt:lpstr>
      <vt:lpstr>Slide 3</vt:lpstr>
      <vt:lpstr>Văn Miếu – Quốc Tử Giám</vt:lpstr>
      <vt:lpstr>BỐ CỤC BÀI</vt:lpstr>
      <vt:lpstr>Slide 6</vt:lpstr>
      <vt:lpstr> Trong số 2896 vị tiến sĩ, có 5 người đỗ tiến sĩ hai lần (đỗ tiến sĩ ở khóa trước rồi lại thi khóa sau, có lẽ muốn đỗ thứ hạng cao hơn). Thời Nguyễn, triều đình chia những người đỗ tiến sĩ làm hai bảng. Những người đỗ ở thứ hạng thấp, coi như được lấy đỗ thêm, gọi là phó bảng. Số 2896 thống kê trong bài bao gồm cả các vị phó bảng.  Trong 2896 vị tiến sĩ có 46 vị trạng nguyên. Trạng nguyên là danh hiệu cao nhất về học vấn thời xưa. Có triều đại lấy những người đỗ cao hơn cả trong kì thi tiến sĩ làm trạng nguyên (đỗ cao nhất), bảng nhãn (đỗ thứ nhì), thám hoa (đỗ thứ ba). Có triều đại tổ chức thêm một kì thi (thi Đình) cho những người đã đỗ tiến sĩ để chọn trạng nguyên, bảng nhãn, thám hoa. Triều Nguyễn không có danh hiệu trạng nguyên: người đỗ cao nhất là bảng nhãn.</vt:lpstr>
      <vt:lpstr> Các em hãy họp nhóm đôi để đọc theo cặp.</vt:lpstr>
      <vt:lpstr>Đọc tiếp nối nhau </vt:lpstr>
    </vt:vector>
  </TitlesOfParts>
  <Company>Banh Ngoc Tuyen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Nghin nam Van hien</dc:title>
  <dc:creator>Banh Ngoc Tuyen</dc:creator>
  <cp:lastModifiedBy>CSTeam</cp:lastModifiedBy>
  <cp:revision>20</cp:revision>
  <dcterms:created xsi:type="dcterms:W3CDTF">2006-06-04T04:06:08Z</dcterms:created>
  <dcterms:modified xsi:type="dcterms:W3CDTF">2016-06-30T02:51:14Z</dcterms:modified>
</cp:coreProperties>
</file>